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208.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2.xml"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43F56161-E7B7-40AC-8D67-FC01B00A6B1F}"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3B4FFFA8-64D5-4F1D-A63E-3BD337C315F0}"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F65831C4-8D10-4919-9257-7728142AF1D9}"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9AE10E15-8FC5-405A-89D7-5BF392F345D0}"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AF40EBA9-11B5-4092-805E-CC94F618C9DF}"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BFE7683F-C198-4E5B-917D-BDC775381C37}"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FE0F004F-B096-4A42-8841-31DE12676215}"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2A1D582C-5FCD-4F19-8213-94C41AB75D5A}"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474CCB1C-7A42-42FC-83D2-F46B491AA798}"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E7498082-0C41-4C2F-A39B-195583F268D9}"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7FA4F34B-75A1-49FE-B454-C9757B5C914D}"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p>
        </p:txBody>
      </p:sp>
      <p:sp>
        <p:nvSpPr>
          <p:cNvPr id="3" name="副标题 2"/>
          <p:cNvSpPr>
            <a:spLocks noGrp="1"/>
          </p:cNvSpPr>
          <p:nvPr>
            <p:ph type="subTitle" idx="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t>2024/3/13</a:t>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2024/3/13</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讲解模板">
    <p:spTree>
      <p:nvGrpSpPr>
        <p:cNvPr id="1" name=""/>
        <p:cNvGrpSpPr/>
        <p:nvPr>
          <p:custDataLst>
            <p:tags r:id="rId1"/>
          </p:custDataLst>
        </p:nvPr>
      </p:nvGrpSpPr>
      <p:grpSpPr>
        <a:xfrm>
          <a:off x="0" y="0"/>
          <a:ext cx="0" cy="0"/>
        </a:xfrm>
      </p:grpSpPr>
      <p:sp>
        <p:nvSpPr>
          <p:cNvPr id="3" name="图文框 2"/>
          <p:cNvSpPr/>
          <p:nvPr userDrawn="1">
            <p:custDataLst>
              <p:tags r:id="rId2"/>
            </p:custDataLst>
          </p:nvPr>
        </p:nvSpPr>
        <p:spPr>
          <a:xfrm>
            <a:off x="0" y="0"/>
            <a:ext cx="12192317" cy="6858000"/>
          </a:xfrm>
          <a:prstGeom prst="frame">
            <a:avLst>
              <a:gd name="adj1" fmla="val 2130"/>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sz="2790">
              <a:solidFill>
                <a:schemeClr val="tx1"/>
              </a:solidFill>
            </a:endParaRPr>
          </a:p>
        </p:txBody>
      </p:sp>
      <p:sp>
        <p:nvSpPr>
          <p:cNvPr id="4" name="箭头: 五边形 12"/>
          <p:cNvSpPr/>
          <p:nvPr userDrawn="1">
            <p:custDataLst>
              <p:tags r:id="rId3"/>
            </p:custDataLst>
          </p:nvPr>
        </p:nvSpPr>
        <p:spPr>
          <a:xfrm>
            <a:off x="645113" y="333375"/>
            <a:ext cx="1785129" cy="544513"/>
          </a:xfrm>
          <a:prstGeom prst="homePlate">
            <a:avLst/>
          </a:prstGeom>
          <a:solidFill>
            <a:srgbClr val="CC4646"/>
          </a:solidFill>
          <a:ln w="57150">
            <a:solidFill>
              <a:srgbClr val="E4BFA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1795" b="1" smtClean="0">
                <a:solidFill>
                  <a:srgbClr val="FFFFFF"/>
                </a:solidFill>
                <a:latin typeface="微软雅黑" panose="020b0503020204020204" charset="-122"/>
                <a:ea typeface="微软雅黑"/>
              </a:rPr>
              <a:t>目标导学</a:t>
            </a:r>
            <a:endParaRPr lang="zh-CN" altLang="en-US" sz="1795" b="1">
              <a:solidFill>
                <a:srgbClr val="FFFFFF"/>
              </a:solidFill>
              <a:latin typeface="微软雅黑" panose="020b0503020204020204" charset="-122"/>
              <a:ea typeface="微软雅黑"/>
            </a:endParaRPr>
          </a:p>
        </p:txBody>
      </p:sp>
      <p:sp>
        <p:nvSpPr>
          <p:cNvPr id="6" name="文本占位符 10"/>
          <p:cNvSpPr>
            <a:spLocks noGrp="1"/>
          </p:cNvSpPr>
          <p:nvPr>
            <p:ph type="body" sz="quarter" idx="10"/>
            <p:custDataLst>
              <p:tags r:id="rId4"/>
            </p:custDataLst>
          </p:nvPr>
        </p:nvSpPr>
        <p:spPr>
          <a:xfrm>
            <a:off x="488168" y="984328"/>
            <a:ext cx="11241155" cy="572464"/>
          </a:xfrm>
          <a:prstGeom prst="rect">
            <a:avLst/>
          </a:prstGeom>
        </p:spPr>
        <p:txBody>
          <a:bodyPr wrap="square">
            <a:spAutoFit/>
          </a:bodyPr>
          <a:lstStyle>
            <a:lvl1pPr marL="0" indent="621665" eaLnBrk="1">
              <a:lnSpc>
                <a:spcPct val="130000"/>
              </a:lnSpc>
              <a:spcBef>
                <a:spcPct val="0"/>
              </a:spcBef>
              <a:defRPr sz="2390">
                <a:latin typeface="+mn-lt"/>
                <a:ea typeface="+mn-ea"/>
              </a:defRPr>
            </a:lvl1pPr>
          </a:lstStyle>
          <a:p>
            <a:pPr lvl="0"/>
            <a:r>
              <a:rPr lang="zh-CN" altLang="en-US"/>
              <a:t>单击此处编辑母版文本</a:t>
            </a:r>
            <a:r>
              <a:rPr lang="zh-CN" altLang="en-US" smtClean="0"/>
              <a:t>样式</a:t>
            </a:r>
            <a:endParaRPr lang="zh-CN" altLang="en-US"/>
          </a:p>
        </p:txBody>
      </p:sp>
    </p:spTree>
  </p:cSld>
  <p:clrMapOvr>
    <a:masterClrMapping/>
  </p:clrMapOvr>
  <p:transition spd="slow">
    <p:push dir="u"/>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讲解模板">
    <p:spTree>
      <p:nvGrpSpPr>
        <p:cNvPr id="1" name=""/>
        <p:cNvGrpSpPr/>
        <p:nvPr>
          <p:custDataLst>
            <p:tags r:id="rId1"/>
          </p:custDataLst>
        </p:nvPr>
      </p:nvGrpSpPr>
      <p:grpSpPr>
        <a:xfrm>
          <a:off x="0" y="0"/>
          <a:ext cx="0" cy="0"/>
        </a:xfrm>
      </p:grpSpPr>
      <p:sp>
        <p:nvSpPr>
          <p:cNvPr id="3" name="图文框 2"/>
          <p:cNvSpPr/>
          <p:nvPr userDrawn="1">
            <p:custDataLst>
              <p:tags r:id="rId2"/>
            </p:custDataLst>
          </p:nvPr>
        </p:nvSpPr>
        <p:spPr>
          <a:xfrm>
            <a:off x="0" y="0"/>
            <a:ext cx="12192317" cy="6858000"/>
          </a:xfrm>
          <a:prstGeom prst="frame">
            <a:avLst>
              <a:gd name="adj1" fmla="val 2130"/>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sz="2790">
              <a:solidFill>
                <a:schemeClr val="tx1"/>
              </a:solidFill>
            </a:endParaRPr>
          </a:p>
        </p:txBody>
      </p:sp>
      <p:sp>
        <p:nvSpPr>
          <p:cNvPr id="4" name="箭头: 五边形 12"/>
          <p:cNvSpPr/>
          <p:nvPr userDrawn="1">
            <p:custDataLst>
              <p:tags r:id="rId3"/>
            </p:custDataLst>
          </p:nvPr>
        </p:nvSpPr>
        <p:spPr>
          <a:xfrm>
            <a:off x="645113" y="333375"/>
            <a:ext cx="1785129" cy="544513"/>
          </a:xfrm>
          <a:prstGeom prst="homePlate">
            <a:avLst/>
          </a:prstGeom>
          <a:solidFill>
            <a:srgbClr val="CC4646"/>
          </a:solidFill>
          <a:ln w="57150">
            <a:solidFill>
              <a:srgbClr val="E4BFA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1795" b="1" smtClean="0">
                <a:solidFill>
                  <a:srgbClr val="FFFFFF"/>
                </a:solidFill>
                <a:latin typeface="微软雅黑" panose="020b0503020204020204" charset="-122"/>
                <a:ea typeface="微软雅黑"/>
              </a:rPr>
              <a:t>随堂内化</a:t>
            </a:r>
            <a:endParaRPr lang="zh-CN" altLang="en-US" sz="1795" b="1">
              <a:solidFill>
                <a:srgbClr val="FFFFFF"/>
              </a:solidFill>
              <a:latin typeface="微软雅黑" panose="020b0503020204020204" charset="-122"/>
              <a:ea typeface="微软雅黑"/>
            </a:endParaRPr>
          </a:p>
        </p:txBody>
      </p:sp>
      <p:sp>
        <p:nvSpPr>
          <p:cNvPr id="6" name="文本占位符 10"/>
          <p:cNvSpPr>
            <a:spLocks noGrp="1"/>
          </p:cNvSpPr>
          <p:nvPr>
            <p:ph type="body" sz="quarter" idx="10"/>
            <p:custDataLst>
              <p:tags r:id="rId4"/>
            </p:custDataLst>
          </p:nvPr>
        </p:nvSpPr>
        <p:spPr>
          <a:xfrm>
            <a:off x="488168" y="984328"/>
            <a:ext cx="11241155" cy="572464"/>
          </a:xfrm>
          <a:prstGeom prst="rect">
            <a:avLst/>
          </a:prstGeom>
        </p:spPr>
        <p:txBody>
          <a:bodyPr wrap="square">
            <a:spAutoFit/>
          </a:bodyPr>
          <a:lstStyle>
            <a:lvl1pPr marL="0" indent="621665" eaLnBrk="1">
              <a:lnSpc>
                <a:spcPct val="130000"/>
              </a:lnSpc>
              <a:spcBef>
                <a:spcPct val="0"/>
              </a:spcBef>
              <a:defRPr sz="2390">
                <a:latin typeface="+mn-lt"/>
                <a:ea typeface="+mn-ea"/>
              </a:defRPr>
            </a:lvl1pPr>
          </a:lstStyle>
          <a:p>
            <a:pPr lvl="0"/>
            <a:r>
              <a:rPr lang="zh-CN" altLang="en-US"/>
              <a:t>单击此处编辑母版文本</a:t>
            </a:r>
            <a:r>
              <a:rPr lang="zh-CN" altLang="en-US" smtClean="0"/>
              <a:t>样式</a:t>
            </a:r>
            <a:endParaRPr lang="zh-CN" altLang="en-US"/>
          </a:p>
        </p:txBody>
      </p:sp>
    </p:spTree>
  </p:cSld>
  <p:clrMapOvr>
    <a:masterClrMapping/>
  </p:clrMapOvr>
  <p:transition spd="slow">
    <p:push dir="u"/>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01.xml" /><Relationship Id="rId11" Type="http://schemas.openxmlformats.org/officeDocument/2006/relationships/tags" Target="../tags/tag10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tags" Target="../tags/tag99.xml" /><Relationship Id="rId9" Type="http://schemas.openxmlformats.org/officeDocument/2006/relationships/tags" Target="../tags/tag10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3">
        <a:schemeClr val="bg1"/>
      </p:bgRef>
    </p:bg>
    <p:spTree>
      <p:nvGrpSpPr>
        <p:cNvPr id="1" name=""/>
        <p:cNvGrpSpPr/>
        <p:nvPr>
          <p:custDataLst>
            <p:tags r:id="rId5"/>
          </p:custDataLst>
        </p:nvPr>
      </p:nvGrpSpPr>
      <p:grpSpPr>
        <a:xfrm>
          <a:off x="0" y="0"/>
          <a:ext cx="0" cy="0"/>
        </a:xfrm>
      </p:grpSpPr>
      <p:sp>
        <p:nvSpPr>
          <p:cNvPr id="2" name="标题占位符 1"/>
          <p:cNvSpPr>
            <a:spLocks noGrp="1"/>
          </p:cNvSpPr>
          <p:nvPr>
            <p:ph type="title"/>
            <p:custDataLst>
              <p:tags r:id="rId6"/>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p>
        </p:txBody>
      </p:sp>
      <p:sp>
        <p:nvSpPr>
          <p:cNvPr id="3" name="文本占位符 2"/>
          <p:cNvSpPr>
            <a:spLocks noGrp="1"/>
          </p:cNvSpPr>
          <p:nvPr>
            <p:ph type="body" idx="1"/>
            <p:custDataLst>
              <p:tags r:id="rId7"/>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custDataLst>
              <p:tags r:id="rId8"/>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2024/3/13</a:t>
            </a:fld>
            <a:endParaRPr lang="zh-CN" altLang="en-US"/>
          </a:p>
        </p:txBody>
      </p:sp>
      <p:sp>
        <p:nvSpPr>
          <p:cNvPr id="5" name="页脚占位符 4"/>
          <p:cNvSpPr>
            <a:spLocks noGrp="1"/>
          </p:cNvSpPr>
          <p:nvPr>
            <p:ph type="ftr" sz="quarter" idx="3"/>
            <p:custDataLst>
              <p:tags r:id="rId9"/>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0"/>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Tree>
    <p:custDataLst>
      <p:tags r:id="rId11"/>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tags" Target="../tags/tag105.xml" /><Relationship Id="rId5" Type="http://schemas.openxmlformats.org/officeDocument/2006/relationships/tags" Target="../tags/tag10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3.xml" /><Relationship Id="rId11" Type="http://schemas.openxmlformats.org/officeDocument/2006/relationships/tags" Target="../tags/tag114.xml" /><Relationship Id="rId12" Type="http://schemas.openxmlformats.org/officeDocument/2006/relationships/tags" Target="../tags/tag115.xml" /><Relationship Id="rId2" Type="http://schemas.openxmlformats.org/officeDocument/2006/relationships/tags" Target="../tags/tag107.xml" /><Relationship Id="rId3" Type="http://schemas.openxmlformats.org/officeDocument/2006/relationships/image" Target="../media/image1.png" /><Relationship Id="rId4" Type="http://schemas.openxmlformats.org/officeDocument/2006/relationships/tags" Target="../tags/tag108.xml" /><Relationship Id="rId5" Type="http://schemas.openxmlformats.org/officeDocument/2006/relationships/tags" Target="../tags/tag109.xml" /><Relationship Id="rId6" Type="http://schemas.openxmlformats.org/officeDocument/2006/relationships/image" Target="../media/image2.png" /><Relationship Id="rId7" Type="http://schemas.openxmlformats.org/officeDocument/2006/relationships/tags" Target="../tags/tag110.xml" /><Relationship Id="rId8" Type="http://schemas.openxmlformats.org/officeDocument/2006/relationships/tags" Target="../tags/tag111.xml" /><Relationship Id="rId9" Type="http://schemas.openxmlformats.org/officeDocument/2006/relationships/tags" Target="../tags/tag1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image" Target="../media/image3.png" /><Relationship Id="rId5" Type="http://schemas.openxmlformats.org/officeDocument/2006/relationships/tags" Target="../tags/tag118.xml" /><Relationship Id="rId6" Type="http://schemas.openxmlformats.org/officeDocument/2006/relationships/tags" Target="../tags/tag11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image" Target="../media/image4.png" /><Relationship Id="rId5" Type="http://schemas.openxmlformats.org/officeDocument/2006/relationships/tags" Target="../tags/tag122.xml" /><Relationship Id="rId6" Type="http://schemas.openxmlformats.org/officeDocument/2006/relationships/tags" Target="../tags/tag12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24.xml" /><Relationship Id="rId3" Type="http://schemas.openxmlformats.org/officeDocument/2006/relationships/tags" Target="../tags/tag125.xml" /><Relationship Id="rId4" Type="http://schemas.openxmlformats.org/officeDocument/2006/relationships/image" Target="../media/image5.png" /><Relationship Id="rId5" Type="http://schemas.openxmlformats.org/officeDocument/2006/relationships/tags" Target="../tags/tag126.xml" /><Relationship Id="rId6" Type="http://schemas.openxmlformats.org/officeDocument/2006/relationships/tags" Target="../tags/tag127.xml" /><Relationship Id="rId7" Type="http://schemas.openxmlformats.org/officeDocument/2006/relationships/tags" Target="../tags/tag12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 Id="rId5" Type="http://schemas.openxmlformats.org/officeDocument/2006/relationships/image" Target="../media/image6.png" /><Relationship Id="rId6" Type="http://schemas.openxmlformats.org/officeDocument/2006/relationships/tags" Target="../tags/tag132.xml" /><Relationship Id="rId7" Type="http://schemas.openxmlformats.org/officeDocument/2006/relationships/tags" Target="../tags/tag13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image" Target="../media/image7.png" /><Relationship Id="rId5" Type="http://schemas.openxmlformats.org/officeDocument/2006/relationships/tags" Target="../tags/tag136.xml" /><Relationship Id="rId6" Type="http://schemas.openxmlformats.org/officeDocument/2006/relationships/tags" Target="../tags/tag137.xml" /><Relationship Id="rId7" Type="http://schemas.openxmlformats.org/officeDocument/2006/relationships/image" Target="../media/image8.png" /><Relationship Id="rId8" Type="http://schemas.openxmlformats.org/officeDocument/2006/relationships/tags" Target="../tags/tag138.xml" /><Relationship Id="rId9" Type="http://schemas.openxmlformats.org/officeDocument/2006/relationships/tags" Target="../tags/tag13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image" Target="../media/image9.png" /><Relationship Id="rId5" Type="http://schemas.openxmlformats.org/officeDocument/2006/relationships/tags" Target="../tags/tag142.xml" /><Relationship Id="rId6" Type="http://schemas.openxmlformats.org/officeDocument/2006/relationships/tags" Target="../tags/tag143.xml" /><Relationship Id="rId7" Type="http://schemas.openxmlformats.org/officeDocument/2006/relationships/tags" Target="../tags/tag14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2.xml" /><Relationship Id="rId11" Type="http://schemas.openxmlformats.org/officeDocument/2006/relationships/tags" Target="../tags/tag153.xml" /><Relationship Id="rId12" Type="http://schemas.openxmlformats.org/officeDocument/2006/relationships/tags" Target="../tags/tag154.xml" /><Relationship Id="rId13" Type="http://schemas.openxmlformats.org/officeDocument/2006/relationships/tags" Target="../tags/tag155.xml" /><Relationship Id="rId14" Type="http://schemas.openxmlformats.org/officeDocument/2006/relationships/tags" Target="../tags/tag156.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image" Target="../media/image10.png" /><Relationship Id="rId5" Type="http://schemas.openxmlformats.org/officeDocument/2006/relationships/tags" Target="../tags/tag147.xml" /><Relationship Id="rId6" Type="http://schemas.openxmlformats.org/officeDocument/2006/relationships/tags" Target="../tags/tag148.xml" /><Relationship Id="rId7" Type="http://schemas.openxmlformats.org/officeDocument/2006/relationships/tags" Target="../tags/tag149.xml" /><Relationship Id="rId8" Type="http://schemas.openxmlformats.org/officeDocument/2006/relationships/tags" Target="../tags/tag150.xml" /><Relationship Id="rId9" Type="http://schemas.openxmlformats.org/officeDocument/2006/relationships/tags" Target="../tags/tag15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image" Target="../media/image11.png" /><Relationship Id="rId5" Type="http://schemas.openxmlformats.org/officeDocument/2006/relationships/tags" Target="../tags/tag159.xml" /><Relationship Id="rId6" Type="http://schemas.openxmlformats.org/officeDocument/2006/relationships/tags" Target="../tags/tag160.xml" /><Relationship Id="rId7" Type="http://schemas.openxmlformats.org/officeDocument/2006/relationships/tags" Target="../tags/tag161.xml" /><Relationship Id="rId8" Type="http://schemas.openxmlformats.org/officeDocument/2006/relationships/tags" Target="../tags/tag16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3.xml" /><Relationship Id="rId3" Type="http://schemas.openxmlformats.org/officeDocument/2006/relationships/tags" Target="../tags/tag164.xml" /><Relationship Id="rId4" Type="http://schemas.openxmlformats.org/officeDocument/2006/relationships/image" Target="../media/image12.png" /><Relationship Id="rId5" Type="http://schemas.openxmlformats.org/officeDocument/2006/relationships/tags" Target="../tags/tag165.xml" /><Relationship Id="rId6" Type="http://schemas.openxmlformats.org/officeDocument/2006/relationships/image" Target="../media/image13.png" /><Relationship Id="rId7" Type="http://schemas.openxmlformats.org/officeDocument/2006/relationships/tags" Target="../tags/tag166.xml" /><Relationship Id="rId8" Type="http://schemas.openxmlformats.org/officeDocument/2006/relationships/tags" Target="../tags/tag16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8.xml" /><Relationship Id="rId3" Type="http://schemas.openxmlformats.org/officeDocument/2006/relationships/image" Target="../media/image14.png" /><Relationship Id="rId4" Type="http://schemas.openxmlformats.org/officeDocument/2006/relationships/tags" Target="../tags/tag169.xml" /><Relationship Id="rId5" Type="http://schemas.openxmlformats.org/officeDocument/2006/relationships/tags" Target="../tags/tag170.xml" /><Relationship Id="rId6" Type="http://schemas.openxmlformats.org/officeDocument/2006/relationships/tags" Target="../tags/tag17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image" Target="../media/image15.png"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5.xml" /><Relationship Id="rId11" Type="http://schemas.openxmlformats.org/officeDocument/2006/relationships/tags" Target="../tags/tag186.xml" /><Relationship Id="rId12" Type="http://schemas.openxmlformats.org/officeDocument/2006/relationships/tags" Target="../tags/tag187.xml" /><Relationship Id="rId13" Type="http://schemas.openxmlformats.org/officeDocument/2006/relationships/tags" Target="../tags/tag188.xml" /><Relationship Id="rId14" Type="http://schemas.openxmlformats.org/officeDocument/2006/relationships/tags" Target="../tags/tag189.xml" /><Relationship Id="rId15" Type="http://schemas.openxmlformats.org/officeDocument/2006/relationships/tags" Target="../tags/tag190.xml" /><Relationship Id="rId16" Type="http://schemas.openxmlformats.org/officeDocument/2006/relationships/tags" Target="../tags/tag191.xml" /><Relationship Id="rId17" Type="http://schemas.openxmlformats.org/officeDocument/2006/relationships/tags" Target="../tags/tag192.xml" /><Relationship Id="rId18" Type="http://schemas.openxmlformats.org/officeDocument/2006/relationships/tags" Target="../tags/tag193.xml" /><Relationship Id="rId19" Type="http://schemas.openxmlformats.org/officeDocument/2006/relationships/tags" Target="../tags/tag194.xml" /><Relationship Id="rId2" Type="http://schemas.openxmlformats.org/officeDocument/2006/relationships/tags" Target="../tags/tag177.xml" /><Relationship Id="rId20" Type="http://schemas.openxmlformats.org/officeDocument/2006/relationships/tags" Target="../tags/tag195.xml" /><Relationship Id="rId21" Type="http://schemas.openxmlformats.org/officeDocument/2006/relationships/tags" Target="../tags/tag196.xml" /><Relationship Id="rId22" Type="http://schemas.openxmlformats.org/officeDocument/2006/relationships/tags" Target="../tags/tag197.xml" /><Relationship Id="rId23" Type="http://schemas.openxmlformats.org/officeDocument/2006/relationships/tags" Target="../tags/tag198.xml" /><Relationship Id="rId24" Type="http://schemas.openxmlformats.org/officeDocument/2006/relationships/tags" Target="../tags/tag199.xml" /><Relationship Id="rId25" Type="http://schemas.openxmlformats.org/officeDocument/2006/relationships/tags" Target="../tags/tag200.xml" /><Relationship Id="rId26" Type="http://schemas.openxmlformats.org/officeDocument/2006/relationships/tags" Target="../tags/tag201.xml" /><Relationship Id="rId27" Type="http://schemas.openxmlformats.org/officeDocument/2006/relationships/tags" Target="../tags/tag202.xml" /><Relationship Id="rId28" Type="http://schemas.openxmlformats.org/officeDocument/2006/relationships/tags" Target="../tags/tag203.xml" /><Relationship Id="rId29" Type="http://schemas.openxmlformats.org/officeDocument/2006/relationships/tags" Target="../tags/tag204.xml" /><Relationship Id="rId3" Type="http://schemas.openxmlformats.org/officeDocument/2006/relationships/tags" Target="../tags/tag178.xml" /><Relationship Id="rId30" Type="http://schemas.openxmlformats.org/officeDocument/2006/relationships/tags" Target="../tags/tag205.xml" /><Relationship Id="rId4" Type="http://schemas.openxmlformats.org/officeDocument/2006/relationships/tags" Target="../tags/tag179.xml" /><Relationship Id="rId5" Type="http://schemas.openxmlformats.org/officeDocument/2006/relationships/tags" Target="../tags/tag180.xml" /><Relationship Id="rId6" Type="http://schemas.openxmlformats.org/officeDocument/2006/relationships/tags" Target="../tags/tag181.xml" /><Relationship Id="rId7" Type="http://schemas.openxmlformats.org/officeDocument/2006/relationships/tags" Target="../tags/tag182.xml" /><Relationship Id="rId8" Type="http://schemas.openxmlformats.org/officeDocument/2006/relationships/tags" Target="../tags/tag183.xml" /><Relationship Id="rId9" Type="http://schemas.openxmlformats.org/officeDocument/2006/relationships/tags" Target="../tags/tag18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206.xml" /><Relationship Id="rId3" Type="http://schemas.openxmlformats.org/officeDocument/2006/relationships/tags" Target="../tags/tag207.xml" /><Relationship Id="rId4" Type="http://schemas.openxmlformats.org/officeDocument/2006/relationships/hyperlink" Target="https://d.book118.com/257113011133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p:cNvSpPr>
            <a:spLocks noGrp="1"/>
          </p:cNvSpPr>
          <p:nvPr>
            <p:ph type="ctrTitle"/>
            <p:custDataLst>
              <p:tags r:id="rId3"/>
            </p:custDataLst>
          </p:nvPr>
        </p:nvSpPr>
        <p:spPr/>
        <p:txBody>
          <a:bodyPr/>
          <a:lstStyle/>
          <a:p>
            <a:r>
              <a:rPr lang="en-US" altLang="zh-CN"/>
              <a:t>2.2 </a:t>
            </a:r>
            <a:r>
              <a:rPr lang="zh-CN" altLang="en-US"/>
              <a:t>孟德尔杂交实验（二）</a:t>
            </a:r>
          </a:p>
        </p:txBody>
      </p:sp>
      <p:sp>
        <p:nvSpPr>
          <p:cNvPr id="3" name="副标题 2"/>
          <p:cNvSpPr>
            <a:spLocks noGrp="1"/>
          </p:cNvSpPr>
          <p:nvPr>
            <p:ph type="subTitle" idx="1"/>
            <p:custDataLst>
              <p:tags r:id="rId4"/>
            </p:custDataLst>
          </p:nvPr>
        </p:nvSpPr>
        <p:spPr/>
        <p:txBody>
          <a:bodyPr/>
          <a:lstStyle/>
          <a:p>
            <a:r>
              <a:rPr lang="zh-CN" altLang="en-US"/>
              <a:t>第</a:t>
            </a:r>
            <a:r>
              <a:rPr lang="en-US" altLang="zh-CN"/>
              <a:t>1</a:t>
            </a:r>
            <a:r>
              <a:rPr lang="zh-CN" altLang="en-US"/>
              <a:t>课时</a:t>
            </a:r>
            <a:r>
              <a:rPr lang="en-US" altLang="zh-CN"/>
              <a:t> 	</a:t>
            </a:r>
            <a:r>
              <a:rPr lang="zh-CN" altLang="en-US"/>
              <a:t>两对相对性状的杂交实验</a:t>
            </a:r>
            <a:r>
              <a:rPr lang="en-US" altLang="zh-CN"/>
              <a:t> </a:t>
            </a:r>
            <a:r>
              <a:rPr lang="zh-CN" altLang="en-US"/>
              <a:t>，自由组合定律</a:t>
            </a: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4" name="内容占位符 3"/>
          <p:cNvPicPr>
            <a:picLocks noGrp="1" noChangeAspect="1"/>
          </p:cNvPicPr>
          <p:nvPr>
            <p:ph idx="1"/>
            <p:custDataLst>
              <p:tags r:id="rId4"/>
            </p:custDataLst>
          </p:nvPr>
        </p:nvPicPr>
        <p:blipFill>
          <a:blip r:embed="rId3"/>
          <a:stretch>
            <a:fillRect/>
          </a:stretch>
        </p:blipFill>
        <p:spPr>
          <a:xfrm>
            <a:off x="-82550" y="128905"/>
            <a:ext cx="9169400" cy="2709545"/>
          </a:xfrm>
          <a:prstGeom prst="rect">
            <a:avLst/>
          </a:prstGeom>
        </p:spPr>
      </p:pic>
      <p:sp>
        <p:nvSpPr>
          <p:cNvPr id="2" name="标题 1"/>
          <p:cNvSpPr>
            <a:spLocks noGrp="1"/>
          </p:cNvSpPr>
          <p:nvPr>
            <p:ph type="title"/>
            <p:custDataLst>
              <p:tags r:id="rId5"/>
            </p:custDataLst>
          </p:nvPr>
        </p:nvSpPr>
        <p:spPr>
          <a:xfrm>
            <a:off x="3117285" y="371545"/>
            <a:ext cx="10969200" cy="705600"/>
          </a:xfrm>
        </p:spPr>
        <p:txBody>
          <a:bodyPr/>
          <a:lstStyle/>
          <a:p>
            <a:r>
              <a:rPr lang="zh-CN" altLang="en-US">
                <a:solidFill>
                  <a:srgbClr val="FF0000"/>
                </a:solidFill>
              </a:rPr>
              <a:t>课本第</a:t>
            </a:r>
            <a:r>
              <a:rPr lang="en-US" altLang="zh-CN">
                <a:solidFill>
                  <a:srgbClr val="FF0000"/>
                </a:solidFill>
              </a:rPr>
              <a:t>9</a:t>
            </a:r>
            <a:r>
              <a:rPr lang="zh-CN" altLang="en-US">
                <a:solidFill>
                  <a:srgbClr val="FF0000"/>
                </a:solidFill>
              </a:rPr>
              <a:t>页</a:t>
            </a:r>
          </a:p>
        </p:txBody>
      </p:sp>
      <p:pic>
        <p:nvPicPr>
          <p:cNvPr id="5" name="图片 4"/>
          <p:cNvPicPr>
            <a:picLocks noChangeAspect="1"/>
          </p:cNvPicPr>
          <p:nvPr>
            <p:custDataLst>
              <p:tags r:id="rId7"/>
            </p:custDataLst>
          </p:nvPr>
        </p:nvPicPr>
        <p:blipFill>
          <a:blip r:embed="rId6"/>
          <a:stretch>
            <a:fillRect/>
          </a:stretch>
        </p:blipFill>
        <p:spPr>
          <a:xfrm>
            <a:off x="8798560" y="128905"/>
            <a:ext cx="3284220" cy="4419600"/>
          </a:xfrm>
          <a:prstGeom prst="rect">
            <a:avLst/>
          </a:prstGeom>
        </p:spPr>
      </p:pic>
      <p:sp>
        <p:nvSpPr>
          <p:cNvPr id="6" name="文本框 5"/>
          <p:cNvSpPr txBox="1"/>
          <p:nvPr>
            <p:custDataLst>
              <p:tags r:id="rId8"/>
            </p:custDataLst>
          </p:nvPr>
        </p:nvSpPr>
        <p:spPr>
          <a:xfrm>
            <a:off x="506095" y="2731135"/>
            <a:ext cx="7992110" cy="10763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t>1．决定子叶颜色的遗传因子对决定种子形状的遗传因子会不会有影响呢？</a:t>
            </a:r>
          </a:p>
        </p:txBody>
      </p:sp>
      <p:sp>
        <p:nvSpPr>
          <p:cNvPr id="7" name="文本框 6"/>
          <p:cNvSpPr txBox="1"/>
          <p:nvPr>
            <p:custDataLst>
              <p:tags r:id="rId9"/>
            </p:custDataLst>
          </p:nvPr>
        </p:nvSpPr>
        <p:spPr>
          <a:xfrm>
            <a:off x="247650" y="4678045"/>
            <a:ext cx="11070590"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t>2．黄色的豌豆一定是饱满的、绿色的豌豆一定是皱缩的吗？</a:t>
            </a:r>
          </a:p>
        </p:txBody>
      </p:sp>
      <p:sp>
        <p:nvSpPr>
          <p:cNvPr id="35" name="矩形 2"/>
          <p:cNvSpPr>
            <a:spLocks noChangeArrowheads="1"/>
          </p:cNvSpPr>
          <p:nvPr>
            <p:custDataLst>
              <p:tags r:id="rId10"/>
            </p:custDataLst>
          </p:nvPr>
        </p:nvSpPr>
        <p:spPr bwMode="auto">
          <a:xfrm>
            <a:off x="506095" y="3672840"/>
            <a:ext cx="8825230" cy="1152525"/>
          </a:xfrm>
          <a:prstGeom prst="rect">
            <a:avLst/>
          </a:prstGeom>
          <a:noFill/>
          <a:ln w="9525">
            <a:noFill/>
            <a:miter lim="800000"/>
          </a:ln>
        </p:spPr>
        <p:txBody>
          <a:bodyPr wrap="square" lIns="34281" tIns="17139" rIns="34281" bIns="17139"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defTabSz="342900">
              <a:lnSpc>
                <a:spcPct val="130000"/>
              </a:lnSpc>
            </a:pPr>
            <a:r>
              <a:rPr lang="en-US" altLang="zh-CN" sz="2800" b="1">
                <a:solidFill>
                  <a:srgbClr val="C00000"/>
                </a:solidFill>
                <a:latin typeface="微软雅黑" panose="020b0503020204020204" charset="-122"/>
                <a:ea typeface="微软雅黑"/>
                <a:cs typeface="微软雅黑" panose="020b0503020204020204" charset="-122"/>
                <a:sym typeface="宋体" panose="02010600030101010101" pitchFamily="2" charset="-122"/>
              </a:rPr>
              <a:t>不会有影响。</a:t>
            </a:r>
            <a:r>
              <a:rPr lang="en-US" altLang="zh-CN" sz="2800" b="1">
                <a:solidFill>
                  <a:srgbClr val="C00000"/>
                </a:solidFill>
                <a:latin typeface="微软雅黑" panose="020b0503020204020204" charset="-122"/>
                <a:ea typeface="微软雅黑"/>
                <a:cs typeface="微软雅黑" panose="020b0503020204020204" charset="-122"/>
                <a:sym typeface="+mn-ea"/>
              </a:rPr>
              <a:t>决定子叶颜色的遗传因子和决定种子形状的遗传因子是独立的，互不干扰。</a:t>
            </a:r>
          </a:p>
        </p:txBody>
      </p:sp>
      <p:sp>
        <p:nvSpPr>
          <p:cNvPr id="36" name="矩形 2"/>
          <p:cNvSpPr>
            <a:spLocks noChangeArrowheads="1"/>
          </p:cNvSpPr>
          <p:nvPr>
            <p:custDataLst>
              <p:tags r:id="rId11"/>
            </p:custDataLst>
          </p:nvPr>
        </p:nvSpPr>
        <p:spPr bwMode="auto">
          <a:xfrm>
            <a:off x="803593" y="5461318"/>
            <a:ext cx="7118350" cy="592455"/>
          </a:xfrm>
          <a:prstGeom prst="rect">
            <a:avLst/>
          </a:prstGeom>
          <a:noFill/>
          <a:ln w="9525">
            <a:noFill/>
            <a:miter lim="800000"/>
          </a:ln>
        </p:spPr>
        <p:txBody>
          <a:bodyPr wrap="square" lIns="34281" tIns="17139" rIns="34281" bIns="17139"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defTabSz="342900">
              <a:lnSpc>
                <a:spcPct val="130000"/>
              </a:lnSpc>
            </a:pPr>
            <a:r>
              <a:rPr lang="en-US" altLang="zh-CN" sz="2800" b="1">
                <a:solidFill>
                  <a:srgbClr val="C00000"/>
                </a:solidFill>
                <a:latin typeface="微软雅黑" panose="020b0503020204020204" charset="-122"/>
                <a:ea typeface="微软雅黑"/>
                <a:cs typeface="微软雅黑" panose="020b0503020204020204" charset="-122"/>
                <a:sym typeface="+mn-ea"/>
              </a:rPr>
              <a:t>  不一定。也有黄色</a:t>
            </a:r>
            <a:r>
              <a:rPr lang="en-US" altLang="zh-CN" sz="2800" b="1">
                <a:solidFill>
                  <a:srgbClr val="C00000"/>
                </a:solidFill>
                <a:latin typeface="微软雅黑" panose="020b0503020204020204" charset="-122"/>
                <a:ea typeface="微软雅黑"/>
                <a:cs typeface="微软雅黑" panose="020b0503020204020204" charset="-122"/>
                <a:sym typeface="宋体" panose="02010600030101010101" pitchFamily="2" charset="-122"/>
              </a:rPr>
              <a:t>皱缩</a:t>
            </a:r>
            <a:r>
              <a:rPr lang="en-US" altLang="zh-CN" sz="2800" b="1">
                <a:solidFill>
                  <a:srgbClr val="C00000"/>
                </a:solidFill>
                <a:latin typeface="微软雅黑" panose="020b0503020204020204" charset="-122"/>
                <a:ea typeface="微软雅黑"/>
                <a:cs typeface="微软雅黑" panose="020b0503020204020204" charset="-122"/>
                <a:sym typeface="+mn-ea"/>
              </a:rPr>
              <a:t>、绿色</a:t>
            </a:r>
            <a:r>
              <a:rPr lang="en-US" altLang="zh-CN" sz="2800" b="1">
                <a:solidFill>
                  <a:srgbClr val="C00000"/>
                </a:solidFill>
                <a:latin typeface="微软雅黑" panose="020b0503020204020204" charset="-122"/>
                <a:ea typeface="微软雅黑"/>
                <a:cs typeface="微软雅黑" panose="020b0503020204020204" charset="-122"/>
                <a:sym typeface="宋体" panose="02010600030101010101" pitchFamily="2" charset="-122"/>
              </a:rPr>
              <a:t>饱满</a:t>
            </a:r>
            <a:r>
              <a:rPr lang="en-US" altLang="zh-CN" sz="2800" b="1">
                <a:solidFill>
                  <a:srgbClr val="C00000"/>
                </a:solidFill>
                <a:latin typeface="微软雅黑" panose="020b0503020204020204" charset="-122"/>
                <a:ea typeface="微软雅黑"/>
                <a:cs typeface="微软雅黑" panose="020b0503020204020204" charset="-122"/>
                <a:sym typeface="+mn-ea"/>
              </a:rPr>
              <a:t>的豌豆。</a:t>
            </a:r>
          </a:p>
        </p:txBody>
      </p:sp>
    </p:spTree>
    <p:custDataLst>
      <p:tags r:id="rId1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linds(horizontal)">
                                      <p:cBhvr>
                                        <p:cTn id="12" dur="500"/>
                                        <p:tgtEl>
                                          <p:spTgt spid="7"/>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 presetClass="entr" presetSubtype="0" dur="1" fill="hold" grpId="0" nodeType="clickEffect">
                                  <p:stCondLst>
                                    <p:cond delay="0"/>
                                  </p:stCondLst>
                                  <p:childTnLst>
                                    <p:set>
                                      <p:cBhvr>
                                        <p:cTn id="16" dur="1" fill="hold">
                                          <p:stCondLst>
                                            <p:cond delay="0"/>
                                          </p:stCondLst>
                                        </p:cTn>
                                        <p:tgtEl>
                                          <p:spTgt spid="35"/>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p:stCondLst>
                              <p:cond delay="0"/>
                            </p:stCondLst>
                            <p:childTnLst>
                              <p:par>
                                <p:cTn id="19" presetID="1" presetClass="entr" presetSubtype="0" dur="1" fill="hold" grpId="0" nodeType="clickEffect">
                                  <p:stCondLst>
                                    <p:cond delay="0"/>
                                  </p:stCondLst>
                                  <p:childTnLst>
                                    <p:set>
                                      <p:cBhvr>
                                        <p:cTn id="20" dur="1" fill="hold">
                                          <p:stCondLst>
                                            <p:cond delay="0"/>
                                          </p:stCondLst>
                                        </p:cTn>
                                        <p:tgtEl>
                                          <p:spTgt spid="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35" grpId="0"/>
      <p:bldP spid="36"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a:xfrm>
            <a:off x="478860" y="134055"/>
            <a:ext cx="10969200" cy="705600"/>
          </a:xfrm>
        </p:spPr>
        <p:txBody>
          <a:bodyPr/>
          <a:lstStyle/>
          <a:p>
            <a:r>
              <a:rPr lang="zh-CN" altLang="en-US">
                <a:solidFill>
                  <a:srgbClr val="FF0000"/>
                </a:solidFill>
              </a:rPr>
              <a:t>课本第</a:t>
            </a:r>
            <a:r>
              <a:rPr lang="en-US" altLang="zh-CN">
                <a:solidFill>
                  <a:srgbClr val="FF0000"/>
                </a:solidFill>
              </a:rPr>
              <a:t>9</a:t>
            </a:r>
            <a:r>
              <a:rPr lang="zh-CN" altLang="en-US">
                <a:solidFill>
                  <a:srgbClr val="FF0000"/>
                </a:solidFill>
              </a:rPr>
              <a:t>页</a:t>
            </a:r>
          </a:p>
        </p:txBody>
      </p:sp>
      <p:pic>
        <p:nvPicPr>
          <p:cNvPr id="4" name="内容占位符 3"/>
          <p:cNvPicPr>
            <a:picLocks noGrp="1" noChangeAspect="1"/>
          </p:cNvPicPr>
          <p:nvPr>
            <p:ph idx="1"/>
            <p:custDataLst>
              <p:tags r:id="rId5"/>
            </p:custDataLst>
          </p:nvPr>
        </p:nvPicPr>
        <p:blipFill>
          <a:blip r:embed="rId4"/>
          <a:stretch>
            <a:fillRect/>
          </a:stretch>
        </p:blipFill>
        <p:spPr>
          <a:xfrm>
            <a:off x="0" y="839470"/>
            <a:ext cx="11198860" cy="3686810"/>
          </a:xfrm>
          <a:prstGeom prst="rect">
            <a:avLst/>
          </a:prstGeom>
        </p:spPr>
      </p:pic>
    </p:spTree>
    <p:custDataLst>
      <p:tags r:id="rId6"/>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a:xfrm>
            <a:off x="425520" y="123895"/>
            <a:ext cx="10969200" cy="705600"/>
          </a:xfrm>
        </p:spPr>
        <p:txBody>
          <a:bodyPr>
            <a:normAutofit fontScale="90000"/>
          </a:bodyPr>
          <a:lstStyle/>
          <a:p>
            <a:r>
              <a:rPr lang="zh-CN" altLang="en-US"/>
              <a:t>纯种亲本杂交，</a:t>
            </a:r>
            <a:r>
              <a:rPr lang="en-US" altLang="zh-CN"/>
              <a:t>F1</a:t>
            </a:r>
            <a:r>
              <a:rPr lang="zh-CN" altLang="en-US"/>
              <a:t>中表现出来的是？未表现出来的是？</a:t>
            </a:r>
          </a:p>
        </p:txBody>
      </p:sp>
      <p:pic>
        <p:nvPicPr>
          <p:cNvPr id="4" name="内容占位符 3"/>
          <p:cNvPicPr>
            <a:picLocks noGrp="1" noChangeAspect="1"/>
          </p:cNvPicPr>
          <p:nvPr>
            <p:ph idx="1"/>
            <p:custDataLst>
              <p:tags r:id="rId5"/>
            </p:custDataLst>
          </p:nvPr>
        </p:nvPicPr>
        <p:blipFill>
          <a:blip r:embed="rId4"/>
          <a:stretch>
            <a:fillRect/>
          </a:stretch>
        </p:blipFill>
        <p:spPr>
          <a:xfrm>
            <a:off x="594360" y="829310"/>
            <a:ext cx="9615170" cy="3943350"/>
          </a:xfrm>
          <a:prstGeom prst="rect">
            <a:avLst/>
          </a:prstGeom>
        </p:spPr>
      </p:pic>
    </p:spTree>
    <p:custDataLst>
      <p:tags r:id="rId6"/>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a:xfrm>
            <a:off x="608400" y="400120"/>
            <a:ext cx="10969200" cy="705600"/>
          </a:xfrm>
        </p:spPr>
        <p:txBody>
          <a:bodyPr/>
          <a:lstStyle/>
          <a:p>
            <a:r>
              <a:rPr lang="zh-CN" altLang="en-US"/>
              <a:t>亲本性状是？</a:t>
            </a:r>
          </a:p>
        </p:txBody>
      </p:sp>
      <p:pic>
        <p:nvPicPr>
          <p:cNvPr id="4" name="内容占位符 3"/>
          <p:cNvPicPr>
            <a:picLocks noGrp="1" noChangeAspect="1"/>
          </p:cNvPicPr>
          <p:nvPr>
            <p:ph idx="1"/>
            <p:custDataLst>
              <p:tags r:id="rId5"/>
            </p:custDataLst>
          </p:nvPr>
        </p:nvPicPr>
        <p:blipFill>
          <a:blip r:embed="rId4"/>
          <a:stretch>
            <a:fillRect/>
          </a:stretch>
        </p:blipFill>
        <p:spPr>
          <a:xfrm>
            <a:off x="531495" y="1105535"/>
            <a:ext cx="10617835" cy="2730500"/>
          </a:xfrm>
          <a:prstGeom prst="rect">
            <a:avLst/>
          </a:prstGeom>
        </p:spPr>
      </p:pic>
      <p:sp>
        <p:nvSpPr>
          <p:cNvPr id="6" name="矩形 5"/>
          <p:cNvSpPr/>
          <p:nvPr>
            <p:custDataLst>
              <p:tags r:id="rId6"/>
            </p:custDataLst>
          </p:nvPr>
        </p:nvSpPr>
        <p:spPr>
          <a:xfrm>
            <a:off x="608330" y="4257675"/>
            <a:ext cx="10810875" cy="646430"/>
          </a:xfrm>
          <a:prstGeom prst="rect">
            <a:avLst/>
          </a:prstGeom>
        </p:spPr>
        <p:txBody>
          <a:bodyPr vert="horz" wrap="square" lIns="90000" tIns="46800" rIns="90000" bIns="4680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200" b="1" spc="300">
                <a:solidFill>
                  <a:schemeClr val="tx1">
                    <a:lumMod val="85000"/>
                    <a:lumOff val="15000"/>
                  </a:schemeClr>
                </a:solidFill>
                <a:uFillTx/>
                <a:latin typeface="+mj-lt"/>
                <a:ea typeface="+mj-ea"/>
                <a:cs typeface="+mj-cs"/>
                <a:sym typeface="+mn-ea"/>
              </a:rPr>
              <a:t>为什么会出现新的性状组合呢？它们之间有什么数量关系吗</a:t>
            </a:r>
          </a:p>
        </p:txBody>
      </p:sp>
    </p:spTree>
    <p:custDataLst>
      <p:tags r:id="rId7"/>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p:txBody>
          <a:bodyPr/>
          <a:lstStyle/>
          <a:p>
            <a:endParaRPr lang="zh-CN" altLang="en-US"/>
          </a:p>
        </p:txBody>
      </p:sp>
      <p:pic>
        <p:nvPicPr>
          <p:cNvPr id="5" name="图片 4"/>
          <p:cNvPicPr>
            <a:picLocks noChangeAspect="1"/>
          </p:cNvPicPr>
          <p:nvPr>
            <p:custDataLst>
              <p:tags r:id="rId6"/>
            </p:custDataLst>
          </p:nvPr>
        </p:nvPicPr>
        <p:blipFill>
          <a:blip r:embed="rId5"/>
          <a:stretch>
            <a:fillRect/>
          </a:stretch>
        </p:blipFill>
        <p:spPr>
          <a:xfrm>
            <a:off x="2581910" y="365760"/>
            <a:ext cx="6638290" cy="5954395"/>
          </a:xfrm>
          <a:prstGeom prst="rect">
            <a:avLst/>
          </a:prstGeom>
        </p:spPr>
      </p:pic>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a:xfrm>
            <a:off x="410915" y="114370"/>
            <a:ext cx="10969200" cy="705600"/>
          </a:xfrm>
        </p:spPr>
        <p:txBody>
          <a:bodyPr/>
          <a:lstStyle/>
          <a:p>
            <a:r>
              <a:rPr lang="zh-CN" altLang="en-US">
                <a:solidFill>
                  <a:srgbClr val="FF0000"/>
                </a:solidFill>
              </a:rPr>
              <a:t>课本第</a:t>
            </a:r>
            <a:r>
              <a:rPr lang="en-US" altLang="zh-CN">
                <a:solidFill>
                  <a:srgbClr val="FF0000"/>
                </a:solidFill>
              </a:rPr>
              <a:t>10</a:t>
            </a:r>
            <a:r>
              <a:rPr lang="zh-CN" altLang="en-US">
                <a:solidFill>
                  <a:srgbClr val="FF0000"/>
                </a:solidFill>
              </a:rPr>
              <a:t>页</a:t>
            </a:r>
          </a:p>
        </p:txBody>
      </p:sp>
      <p:pic>
        <p:nvPicPr>
          <p:cNvPr id="5" name="内容占位符 4"/>
          <p:cNvPicPr>
            <a:picLocks noGrp="1" noChangeAspect="1"/>
          </p:cNvPicPr>
          <p:nvPr>
            <p:ph idx="1"/>
            <p:custDataLst>
              <p:tags r:id="rId5"/>
            </p:custDataLst>
          </p:nvPr>
        </p:nvPicPr>
        <p:blipFill>
          <a:blip r:embed="rId4"/>
          <a:stretch>
            <a:fillRect/>
          </a:stretch>
        </p:blipFill>
        <p:spPr>
          <a:xfrm>
            <a:off x="257175" y="2109470"/>
            <a:ext cx="6016625" cy="3145790"/>
          </a:xfrm>
          <a:prstGeom prst="rect">
            <a:avLst/>
          </a:prstGeom>
        </p:spPr>
      </p:pic>
      <p:sp>
        <p:nvSpPr>
          <p:cNvPr id="4" name="文本框 3"/>
          <p:cNvSpPr txBox="1"/>
          <p:nvPr>
            <p:custDataLst>
              <p:tags r:id="rId6"/>
            </p:custDataLst>
          </p:nvPr>
        </p:nvSpPr>
        <p:spPr>
          <a:xfrm>
            <a:off x="410845" y="819785"/>
            <a:ext cx="10624820" cy="10763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t>孟德尔首先对每一对相对性状单独进行分析，结果发现每一对相对性状的遗传都遵循了分离定律（图 1-7）</a:t>
            </a:r>
          </a:p>
        </p:txBody>
      </p:sp>
      <p:pic>
        <p:nvPicPr>
          <p:cNvPr id="6" name="图片 5"/>
          <p:cNvPicPr>
            <a:picLocks noChangeAspect="1"/>
          </p:cNvPicPr>
          <p:nvPr>
            <p:custDataLst>
              <p:tags r:id="rId8"/>
            </p:custDataLst>
          </p:nvPr>
        </p:nvPicPr>
        <p:blipFill>
          <a:blip r:embed="rId7"/>
          <a:stretch>
            <a:fillRect/>
          </a:stretch>
        </p:blipFill>
        <p:spPr>
          <a:xfrm>
            <a:off x="6207760" y="1896110"/>
            <a:ext cx="5640070" cy="2940050"/>
          </a:xfrm>
          <a:prstGeom prst="rect">
            <a:avLst/>
          </a:prstGeom>
        </p:spPr>
      </p:pic>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pic>
        <p:nvPicPr>
          <p:cNvPr id="4" name="内容占位符 3"/>
          <p:cNvPicPr>
            <a:picLocks noGrp="1" noChangeAspect="1"/>
          </p:cNvPicPr>
          <p:nvPr>
            <p:ph idx="1"/>
            <p:custDataLst>
              <p:tags r:id="rId5"/>
            </p:custDataLst>
          </p:nvPr>
        </p:nvPicPr>
        <p:blipFill>
          <a:blip r:embed="rId4"/>
          <a:stretch>
            <a:fillRect/>
          </a:stretch>
        </p:blipFill>
        <p:spPr>
          <a:xfrm>
            <a:off x="608330" y="608330"/>
            <a:ext cx="11065510" cy="4605020"/>
          </a:xfrm>
          <a:prstGeom prst="rect">
            <a:avLst/>
          </a:prstGeom>
        </p:spPr>
      </p:pic>
      <p:sp>
        <p:nvSpPr>
          <p:cNvPr id="5" name="标题 1"/>
          <p:cNvSpPr>
            <a:spLocks noGrp="1"/>
          </p:cNvSpPr>
          <p:nvPr>
            <p:custDataLst>
              <p:tags r:id="rId6"/>
            </p:custDataLst>
          </p:nvPr>
        </p:nvSpPr>
        <p:spPr>
          <a:xfrm>
            <a:off x="410915" y="114370"/>
            <a:ext cx="10969200" cy="705600"/>
          </a:xfrm>
          <a:prstGeom prst="rect">
            <a:avLst/>
          </a:prstGeom>
        </p:spPr>
        <p:txBody>
          <a:bodyPr vert="horz" lIns="90000" tIns="46800" rIns="90000" bIns="46800" rtlCol="0" anchor="ctr" anchorCtr="0">
            <a:normAutofit/>
          </a:bodyPr>
          <a:lstStyle>
            <a:defPPr>
              <a:defRPr lang="zh-CN"/>
            </a:defPPr>
            <a:lvl1pPr marL="0"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FF0000"/>
                </a:solidFill>
                <a:highlight>
                  <a:srgbClr val="FFFF00"/>
                </a:highlight>
              </a:rPr>
              <a:t>提出问题</a:t>
            </a:r>
            <a:r>
              <a:rPr lang="en-US" altLang="zh-CN">
                <a:solidFill>
                  <a:srgbClr val="FF0000"/>
                </a:solidFill>
              </a:rPr>
              <a:t>     </a:t>
            </a:r>
            <a:r>
              <a:rPr lang="zh-CN" altLang="en-US">
                <a:solidFill>
                  <a:srgbClr val="FF0000"/>
                </a:solidFill>
              </a:rPr>
              <a:t>课本第</a:t>
            </a:r>
            <a:r>
              <a:rPr lang="en-US" altLang="zh-CN">
                <a:solidFill>
                  <a:srgbClr val="FF0000"/>
                </a:solidFill>
              </a:rPr>
              <a:t>10</a:t>
            </a:r>
            <a:r>
              <a:rPr lang="zh-CN" altLang="en-US">
                <a:solidFill>
                  <a:srgbClr val="FF0000"/>
                </a:solidFill>
              </a:rPr>
              <a:t>页</a:t>
            </a: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pic>
        <p:nvPicPr>
          <p:cNvPr id="4" name="内容占位符 3"/>
          <p:cNvPicPr>
            <a:picLocks noGrp="1" noChangeAspect="1"/>
          </p:cNvPicPr>
          <p:nvPr>
            <p:ph idx="1"/>
            <p:custDataLst>
              <p:tags r:id="rId5"/>
            </p:custDataLst>
          </p:nvPr>
        </p:nvPicPr>
        <p:blipFill>
          <a:blip r:embed="rId4"/>
          <a:stretch>
            <a:fillRect/>
          </a:stretch>
        </p:blipFill>
        <p:spPr>
          <a:xfrm>
            <a:off x="410845" y="634365"/>
            <a:ext cx="6624955" cy="4130675"/>
          </a:xfrm>
          <a:prstGeom prst="rect">
            <a:avLst/>
          </a:prstGeom>
        </p:spPr>
      </p:pic>
      <p:sp>
        <p:nvSpPr>
          <p:cNvPr id="5" name="标题 1"/>
          <p:cNvSpPr>
            <a:spLocks noGrp="1"/>
          </p:cNvSpPr>
          <p:nvPr>
            <p:custDataLst>
              <p:tags r:id="rId6"/>
            </p:custDataLst>
          </p:nvPr>
        </p:nvSpPr>
        <p:spPr>
          <a:xfrm>
            <a:off x="410915" y="114370"/>
            <a:ext cx="10969200" cy="705600"/>
          </a:xfrm>
          <a:prstGeom prst="rect">
            <a:avLst/>
          </a:prstGeom>
        </p:spPr>
        <p:txBody>
          <a:bodyPr vert="horz" lIns="90000" tIns="46800" rIns="90000" bIns="46800" rtlCol="0" anchor="ctr" anchorCtr="0">
            <a:normAutofit/>
          </a:bodyPr>
          <a:lstStyle>
            <a:defPPr>
              <a:defRPr lang="zh-CN"/>
            </a:defPPr>
            <a:lvl1pPr marL="0"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FF0000"/>
                </a:solidFill>
              </a:rPr>
              <a:t>课本第</a:t>
            </a:r>
            <a:r>
              <a:rPr lang="en-US" altLang="zh-CN">
                <a:solidFill>
                  <a:srgbClr val="FF0000"/>
                </a:solidFill>
              </a:rPr>
              <a:t>10</a:t>
            </a:r>
            <a:r>
              <a:rPr lang="zh-CN" altLang="en-US">
                <a:solidFill>
                  <a:srgbClr val="FF0000"/>
                </a:solidFill>
              </a:rPr>
              <a:t>页左上角</a:t>
            </a:r>
          </a:p>
        </p:txBody>
      </p:sp>
      <p:grpSp>
        <p:nvGrpSpPr>
          <p:cNvPr id="3" name="组合 2"/>
          <p:cNvGrpSpPr/>
          <p:nvPr>
            <p:custDataLst>
              <p:tags r:id="rId7"/>
            </p:custDataLst>
          </p:nvPr>
        </p:nvGrpSpPr>
        <p:grpSpPr>
          <a:xfrm>
            <a:off x="7253605" y="608330"/>
            <a:ext cx="4937760" cy="1853565"/>
            <a:chOff x="3335" y="4325"/>
            <a:chExt cx="4284" cy="2919"/>
          </a:xfrm>
        </p:grpSpPr>
        <p:sp>
          <p:nvSpPr>
            <p:cNvPr id="6" name="文本框 5"/>
            <p:cNvSpPr txBox="1"/>
            <p:nvPr>
              <p:custDataLst>
                <p:tags r:id="rId8"/>
              </p:custDataLst>
            </p:nvPr>
          </p:nvSpPr>
          <p:spPr>
            <a:xfrm>
              <a:off x="3474" y="4325"/>
              <a:ext cx="1020" cy="111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b="1">
                  <a:latin typeface="Times New Roman" panose="02020603050405020304" charset="0"/>
                  <a:cs typeface="Times New Roman" panose="02020603050405020304" charset="0"/>
                </a:rPr>
                <a:t>F</a:t>
              </a:r>
              <a:r>
                <a:rPr lang="en-US" altLang="zh-CN" sz="4000" b="1" baseline="-25000">
                  <a:latin typeface="Times New Roman" panose="02020603050405020304" charset="0"/>
                  <a:cs typeface="Times New Roman" panose="02020603050405020304" charset="0"/>
                </a:rPr>
                <a:t>2</a:t>
              </a:r>
            </a:p>
          </p:txBody>
        </p:sp>
        <p:sp>
          <p:nvSpPr>
            <p:cNvPr id="7" name="文本框 6"/>
            <p:cNvSpPr txBox="1"/>
            <p:nvPr>
              <p:custDataLst>
                <p:tags r:id="rId9"/>
              </p:custDataLst>
            </p:nvPr>
          </p:nvSpPr>
          <p:spPr>
            <a:xfrm>
              <a:off x="3335" y="6228"/>
              <a:ext cx="4029" cy="101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latin typeface="Times New Roman" panose="02020603050405020304" charset="0"/>
                  <a:cs typeface="Times New Roman" panose="02020603050405020304" charset="0"/>
                </a:rPr>
                <a:t>圆粒：皱粒</a:t>
              </a:r>
              <a:r>
                <a:rPr lang="en-US" altLang="zh-CN" sz="3600" b="1">
                  <a:latin typeface="Times New Roman" panose="02020603050405020304" charset="0"/>
                  <a:cs typeface="Times New Roman" panose="02020603050405020304" charset="0"/>
                </a:rPr>
                <a:t>=3:1</a:t>
              </a:r>
            </a:p>
          </p:txBody>
        </p:sp>
        <p:sp>
          <p:nvSpPr>
            <p:cNvPr id="8" name="文本框 7"/>
            <p:cNvSpPr txBox="1"/>
            <p:nvPr>
              <p:custDataLst>
                <p:tags r:id="rId10"/>
              </p:custDataLst>
            </p:nvPr>
          </p:nvSpPr>
          <p:spPr>
            <a:xfrm>
              <a:off x="3335" y="5171"/>
              <a:ext cx="4284" cy="101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latin typeface="Times New Roman" panose="02020603050405020304" charset="0"/>
                  <a:cs typeface="Times New Roman" panose="02020603050405020304" charset="0"/>
                </a:rPr>
                <a:t>黄色：绿色</a:t>
              </a:r>
              <a:r>
                <a:rPr lang="en-US" altLang="zh-CN" sz="3600" b="1">
                  <a:latin typeface="Times New Roman" panose="02020603050405020304" charset="0"/>
                  <a:cs typeface="Times New Roman" panose="02020603050405020304" charset="0"/>
                </a:rPr>
                <a:t>=3:1</a:t>
              </a:r>
            </a:p>
          </p:txBody>
        </p:sp>
      </p:grpSp>
      <p:grpSp>
        <p:nvGrpSpPr>
          <p:cNvPr id="10" name="组合 9"/>
          <p:cNvGrpSpPr/>
          <p:nvPr>
            <p:custDataLst>
              <p:tags r:id="rId11"/>
            </p:custDataLst>
          </p:nvPr>
        </p:nvGrpSpPr>
        <p:grpSpPr>
          <a:xfrm>
            <a:off x="5332095" y="4368165"/>
            <a:ext cx="6695440" cy="3046095"/>
            <a:chOff x="5802" y="3950"/>
            <a:chExt cx="7657" cy="4797"/>
          </a:xfrm>
        </p:grpSpPr>
        <p:sp>
          <p:nvSpPr>
            <p:cNvPr id="11" name="矩形 10"/>
            <p:cNvSpPr/>
            <p:nvPr>
              <p:custDataLst>
                <p:tags r:id="rId12"/>
              </p:custDataLst>
            </p:nvPr>
          </p:nvSpPr>
          <p:spPr>
            <a:xfrm>
              <a:off x="6280" y="3950"/>
              <a:ext cx="7179" cy="4797"/>
            </a:xfrm>
            <a:prstGeom prst="rect">
              <a:avLst/>
            </a:prstGeom>
            <a:noFill/>
            <a:ln>
              <a:noFill/>
              <a:miter lim="800000"/>
            </a:ln>
            <a:extLst>
              <a:ext uri="{909E8E84-426E-40DD-AFC4-6F175D3DCCD1}">
                <a14:hiddenFill xmlns:a14="http://schemas.microsoft.com/office/drawing/2010/main">
                  <a:solidFill>
                    <a:schemeClr val="accent4">
                      <a:lumMod val="60000"/>
                      <a:lumOff val="40000"/>
                    </a:schemeClr>
                  </a:solidFill>
                </a14:hiddenFill>
              </a:ext>
            </a:extLst>
          </p:spPr>
          <p:txBody>
            <a:bodyPr wrap="square">
              <a:spAutoFit/>
            </a:bodyPr>
            <a:lstStyle>
              <a:defPPr>
                <a:defRPr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50000"/>
                </a:lnSpc>
              </a:pPr>
              <a:r>
                <a:rPr kumimoji="1" sz="3200" b="1">
                  <a:solidFill>
                    <a:srgbClr val="FF0000"/>
                  </a:solidFill>
                  <a:latin typeface="Times New Roman" panose="02020603050405020304" charset="0"/>
                  <a:ea typeface="微软雅黑"/>
                  <a:cs typeface="Times New Roman" panose="02020603050405020304" charset="0"/>
                </a:rPr>
                <a:t>（黄色：绿色）×（圆粒：皱粒）</a:t>
              </a:r>
            </a:p>
            <a:p>
              <a:pPr lvl="0">
                <a:lnSpc>
                  <a:spcPct val="150000"/>
                </a:lnSpc>
              </a:pPr>
              <a:r>
                <a:rPr kumimoji="1" sz="3200" b="1">
                  <a:solidFill>
                    <a:srgbClr val="FF0000"/>
                  </a:solidFill>
                  <a:latin typeface="Times New Roman" panose="02020603050405020304" charset="0"/>
                  <a:ea typeface="微软雅黑"/>
                  <a:cs typeface="Times New Roman" panose="02020603050405020304" charset="0"/>
                </a:rPr>
                <a:t>（</a:t>
              </a:r>
              <a:r>
                <a:rPr kumimoji="1" lang="en-US" altLang="zh-CN" sz="3200" b="1">
                  <a:solidFill>
                    <a:srgbClr val="FF0000"/>
                  </a:solidFill>
                  <a:latin typeface="Times New Roman" panose="02020603050405020304" charset="0"/>
                  <a:ea typeface="微软雅黑"/>
                  <a:cs typeface="Times New Roman" panose="02020603050405020304" charset="0"/>
                </a:rPr>
                <a:t>   </a:t>
              </a:r>
              <a:r>
                <a:rPr kumimoji="1" sz="3200" b="1">
                  <a:solidFill>
                    <a:srgbClr val="FF0000"/>
                  </a:solidFill>
                  <a:latin typeface="Times New Roman" panose="02020603050405020304" charset="0"/>
                  <a:ea typeface="微软雅黑"/>
                  <a:cs typeface="Times New Roman" panose="02020603050405020304" charset="0"/>
                </a:rPr>
                <a:t>3</a:t>
              </a:r>
              <a:r>
                <a:rPr kumimoji="1" lang="en-US" altLang="zh-CN" sz="3200" b="1">
                  <a:solidFill>
                    <a:srgbClr val="FF0000"/>
                  </a:solidFill>
                  <a:latin typeface="Times New Roman" panose="02020603050405020304" charset="0"/>
                  <a:ea typeface="微软雅黑"/>
                  <a:cs typeface="Times New Roman" panose="02020603050405020304" charset="0"/>
                </a:rPr>
                <a:t>   </a:t>
              </a:r>
              <a:r>
                <a:rPr kumimoji="1" sz="3200" b="1">
                  <a:solidFill>
                    <a:srgbClr val="FF0000"/>
                  </a:solidFill>
                  <a:latin typeface="Times New Roman" panose="02020603050405020304" charset="0"/>
                  <a:ea typeface="微软雅黑"/>
                  <a:cs typeface="Times New Roman" panose="02020603050405020304" charset="0"/>
                </a:rPr>
                <a:t>：</a:t>
              </a:r>
              <a:r>
                <a:rPr kumimoji="1" lang="en-US" altLang="zh-CN" sz="3200" b="1">
                  <a:solidFill>
                    <a:srgbClr val="FF0000"/>
                  </a:solidFill>
                  <a:latin typeface="Times New Roman" panose="02020603050405020304" charset="0"/>
                  <a:ea typeface="微软雅黑"/>
                  <a:cs typeface="Times New Roman" panose="02020603050405020304" charset="0"/>
                </a:rPr>
                <a:t>   </a:t>
              </a:r>
              <a:r>
                <a:rPr kumimoji="1" sz="3200" b="1">
                  <a:solidFill>
                    <a:srgbClr val="FF0000"/>
                  </a:solidFill>
                  <a:latin typeface="Times New Roman" panose="02020603050405020304" charset="0"/>
                  <a:ea typeface="微软雅黑"/>
                  <a:cs typeface="Times New Roman" panose="02020603050405020304" charset="0"/>
                </a:rPr>
                <a:t>1</a:t>
              </a:r>
              <a:r>
                <a:rPr kumimoji="1" lang="en-US" altLang="zh-CN" sz="3200" b="1">
                  <a:solidFill>
                    <a:srgbClr val="FF0000"/>
                  </a:solidFill>
                  <a:latin typeface="Times New Roman" panose="02020603050405020304" charset="0"/>
                  <a:ea typeface="微软雅黑"/>
                  <a:cs typeface="Times New Roman" panose="02020603050405020304" charset="0"/>
                </a:rPr>
                <a:t>   </a:t>
              </a:r>
              <a:r>
                <a:rPr kumimoji="1" sz="3200" b="1">
                  <a:solidFill>
                    <a:srgbClr val="FF0000"/>
                  </a:solidFill>
                  <a:latin typeface="Times New Roman" panose="02020603050405020304" charset="0"/>
                  <a:ea typeface="微软雅黑"/>
                  <a:cs typeface="Times New Roman" panose="02020603050405020304" charset="0"/>
                </a:rPr>
                <a:t>）×（</a:t>
              </a:r>
              <a:r>
                <a:rPr kumimoji="1" lang="en-US" altLang="zh-CN" sz="3200" b="1">
                  <a:solidFill>
                    <a:srgbClr val="FF0000"/>
                  </a:solidFill>
                  <a:latin typeface="Times New Roman" panose="02020603050405020304" charset="0"/>
                  <a:ea typeface="微软雅黑"/>
                  <a:cs typeface="Times New Roman" panose="02020603050405020304" charset="0"/>
                </a:rPr>
                <a:t>   </a:t>
              </a:r>
              <a:r>
                <a:rPr kumimoji="1" sz="3200" b="1">
                  <a:solidFill>
                    <a:srgbClr val="FF0000"/>
                  </a:solidFill>
                  <a:latin typeface="Times New Roman" panose="02020603050405020304" charset="0"/>
                  <a:ea typeface="微软雅黑"/>
                  <a:cs typeface="Times New Roman" panose="02020603050405020304" charset="0"/>
                </a:rPr>
                <a:t>3</a:t>
              </a:r>
              <a:r>
                <a:rPr kumimoji="1" lang="en-US" altLang="zh-CN" sz="3200" b="1">
                  <a:solidFill>
                    <a:srgbClr val="FF0000"/>
                  </a:solidFill>
                  <a:latin typeface="Times New Roman" panose="02020603050405020304" charset="0"/>
                  <a:ea typeface="微软雅黑"/>
                  <a:cs typeface="Times New Roman" panose="02020603050405020304" charset="0"/>
                </a:rPr>
                <a:t>   </a:t>
              </a:r>
              <a:r>
                <a:rPr kumimoji="1" sz="3200" b="1">
                  <a:solidFill>
                    <a:srgbClr val="FF0000"/>
                  </a:solidFill>
                  <a:latin typeface="Times New Roman" panose="02020603050405020304" charset="0"/>
                  <a:ea typeface="微软雅黑"/>
                  <a:cs typeface="Times New Roman" panose="02020603050405020304" charset="0"/>
                </a:rPr>
                <a:t>：</a:t>
              </a:r>
              <a:r>
                <a:rPr kumimoji="1" lang="en-US" altLang="zh-CN" sz="3200" b="1">
                  <a:solidFill>
                    <a:srgbClr val="FF0000"/>
                  </a:solidFill>
                  <a:latin typeface="Times New Roman" panose="02020603050405020304" charset="0"/>
                  <a:ea typeface="微软雅黑"/>
                  <a:cs typeface="Times New Roman" panose="02020603050405020304" charset="0"/>
                </a:rPr>
                <a:t>  </a:t>
              </a:r>
              <a:r>
                <a:rPr kumimoji="1" sz="3200" b="1">
                  <a:solidFill>
                    <a:srgbClr val="FF0000"/>
                  </a:solidFill>
                  <a:latin typeface="Times New Roman" panose="02020603050405020304" charset="0"/>
                  <a:ea typeface="微软雅黑"/>
                  <a:cs typeface="Times New Roman" panose="02020603050405020304" charset="0"/>
                </a:rPr>
                <a:t>1</a:t>
              </a:r>
              <a:r>
                <a:rPr kumimoji="1" lang="en-US" altLang="zh-CN" sz="3200" b="1">
                  <a:solidFill>
                    <a:srgbClr val="FF0000"/>
                  </a:solidFill>
                  <a:latin typeface="Times New Roman" panose="02020603050405020304" charset="0"/>
                  <a:ea typeface="微软雅黑"/>
                  <a:cs typeface="Times New Roman" panose="02020603050405020304" charset="0"/>
                </a:rPr>
                <a:t>    </a:t>
              </a:r>
              <a:r>
                <a:rPr kumimoji="1" sz="3200" b="1">
                  <a:solidFill>
                    <a:srgbClr val="FF0000"/>
                  </a:solidFill>
                  <a:latin typeface="Times New Roman" panose="02020603050405020304" charset="0"/>
                  <a:ea typeface="微软雅黑"/>
                  <a:cs typeface="Times New Roman" panose="02020603050405020304" charset="0"/>
                </a:rPr>
                <a:t>）</a:t>
              </a:r>
              <a:r>
                <a:rPr kumimoji="1" lang="zh-CN" altLang="en-US" sz="3200" b="1">
                  <a:solidFill>
                    <a:srgbClr val="FF0000"/>
                  </a:solidFill>
                  <a:latin typeface="Times New Roman" panose="02020603050405020304" charset="0"/>
                  <a:ea typeface="微软雅黑"/>
                  <a:cs typeface="Times New Roman" panose="02020603050405020304" charset="0"/>
                </a:rPr>
                <a:t>   </a:t>
              </a:r>
            </a:p>
          </p:txBody>
        </p:sp>
        <p:sp>
          <p:nvSpPr>
            <p:cNvPr id="12" name="右箭头 10"/>
            <p:cNvSpPr/>
            <p:nvPr>
              <p:custDataLst>
                <p:tags r:id="rId13"/>
              </p:custDataLst>
            </p:nvPr>
          </p:nvSpPr>
          <p:spPr>
            <a:xfrm>
              <a:off x="5802" y="4702"/>
              <a:ext cx="694" cy="511"/>
            </a:xfrm>
            <a:prstGeom prst="rightArrow">
              <a:avLst/>
            </a:prstGeom>
            <a:solidFill>
              <a:schemeClr val="accent2"/>
            </a:solidFill>
            <a:ln>
              <a:solidFill>
                <a:schemeClr val="accent6">
                  <a:lumMod val="75000"/>
                </a:schemeClr>
              </a:solid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400">
                <a:latin typeface="Times New Roman" panose="02020603050405020304" charset="0"/>
                <a:cs typeface="Times New Roman" panose="02020603050405020304" charset="0"/>
              </a:endParaRPr>
            </a:p>
          </p:txBody>
        </p:sp>
      </p:grpSp>
    </p:spTree>
    <p:custDataLst>
      <p:tags r:id="rId14"/>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blinds(horizontal)">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pic>
        <p:nvPicPr>
          <p:cNvPr id="4" name="内容占位符 3"/>
          <p:cNvPicPr>
            <a:picLocks noGrp="1" noChangeAspect="1"/>
          </p:cNvPicPr>
          <p:nvPr>
            <p:ph idx="1"/>
            <p:custDataLst>
              <p:tags r:id="rId5"/>
            </p:custDataLst>
          </p:nvPr>
        </p:nvPicPr>
        <p:blipFill>
          <a:blip r:embed="rId4"/>
          <a:stretch>
            <a:fillRect/>
          </a:stretch>
        </p:blipFill>
        <p:spPr>
          <a:xfrm>
            <a:off x="433705" y="950595"/>
            <a:ext cx="10243820" cy="3991610"/>
          </a:xfrm>
          <a:prstGeom prst="rect">
            <a:avLst/>
          </a:prstGeom>
        </p:spPr>
      </p:pic>
      <p:sp>
        <p:nvSpPr>
          <p:cNvPr id="5" name="标题 1"/>
          <p:cNvSpPr>
            <a:spLocks noGrp="1"/>
          </p:cNvSpPr>
          <p:nvPr>
            <p:custDataLst>
              <p:tags r:id="rId6"/>
            </p:custDataLst>
          </p:nvPr>
        </p:nvSpPr>
        <p:spPr>
          <a:xfrm>
            <a:off x="410915" y="114370"/>
            <a:ext cx="10969200" cy="705600"/>
          </a:xfrm>
          <a:prstGeom prst="rect">
            <a:avLst/>
          </a:prstGeom>
        </p:spPr>
        <p:txBody>
          <a:bodyPr vert="horz" lIns="90000" tIns="46800" rIns="90000" bIns="46800" rtlCol="0" anchor="ctr" anchorCtr="0">
            <a:normAutofit/>
          </a:bodyPr>
          <a:lstStyle>
            <a:defPPr>
              <a:defRPr lang="zh-CN"/>
            </a:defPPr>
            <a:lvl1pPr marL="0"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FF0000"/>
                </a:solidFill>
              </a:rPr>
              <a:t>课本第</a:t>
            </a:r>
            <a:r>
              <a:rPr lang="en-US" altLang="zh-CN">
                <a:solidFill>
                  <a:srgbClr val="FF0000"/>
                </a:solidFill>
              </a:rPr>
              <a:t>10</a:t>
            </a:r>
            <a:r>
              <a:rPr lang="zh-CN" altLang="en-US">
                <a:solidFill>
                  <a:srgbClr val="FF0000"/>
                </a:solidFill>
              </a:rPr>
              <a:t>页倒数第</a:t>
            </a:r>
            <a:r>
              <a:rPr lang="en-US" altLang="zh-CN">
                <a:solidFill>
                  <a:srgbClr val="FF0000"/>
                </a:solidFill>
              </a:rPr>
              <a:t>2</a:t>
            </a:r>
            <a:r>
              <a:rPr lang="zh-CN" altLang="en-US">
                <a:solidFill>
                  <a:srgbClr val="FF0000"/>
                </a:solidFill>
              </a:rPr>
              <a:t>段</a:t>
            </a:r>
            <a:r>
              <a:rPr lang="en-US" altLang="zh-CN">
                <a:solidFill>
                  <a:srgbClr val="FF0000"/>
                </a:solidFill>
              </a:rPr>
              <a:t>   </a:t>
            </a:r>
            <a:endParaRPr lang="zh-CN" altLang="en-US">
              <a:solidFill>
                <a:srgbClr val="FF0000"/>
              </a:solidFill>
            </a:endParaRPr>
          </a:p>
        </p:txBody>
      </p:sp>
      <p:sp>
        <p:nvSpPr>
          <p:cNvPr id="6" name="标题 1"/>
          <p:cNvSpPr>
            <a:spLocks noGrp="1"/>
          </p:cNvSpPr>
          <p:nvPr>
            <p:custDataLst>
              <p:tags r:id="rId7"/>
            </p:custDataLst>
          </p:nvPr>
        </p:nvSpPr>
        <p:spPr>
          <a:xfrm>
            <a:off x="6804095" y="950665"/>
            <a:ext cx="10969200" cy="705600"/>
          </a:xfrm>
          <a:prstGeom prst="rect">
            <a:avLst/>
          </a:prstGeom>
        </p:spPr>
        <p:txBody>
          <a:bodyPr vert="horz" lIns="90000" tIns="46800" rIns="90000" bIns="46800" rtlCol="0" anchor="ctr" anchorCtr="0">
            <a:normAutofit/>
          </a:bodyPr>
          <a:lstStyle>
            <a:defPPr>
              <a:defRPr lang="zh-CN"/>
            </a:defPPr>
            <a:lvl1pPr marL="0"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FF0000"/>
                </a:solidFill>
                <a:highlight>
                  <a:srgbClr val="FFFF00"/>
                </a:highlight>
              </a:rPr>
              <a:t>提出假说</a:t>
            </a:r>
            <a:r>
              <a:rPr lang="en-US" altLang="zh-CN">
                <a:solidFill>
                  <a:srgbClr val="FF0000"/>
                </a:solidFill>
                <a:highlight>
                  <a:srgbClr val="FFFF00"/>
                </a:highlight>
              </a:rPr>
              <a:t>   </a:t>
            </a:r>
          </a:p>
        </p:txBody>
      </p:sp>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a:xfrm>
            <a:off x="405835" y="158185"/>
            <a:ext cx="10969200" cy="705600"/>
          </a:xfrm>
        </p:spPr>
        <p:txBody>
          <a:bodyPr/>
          <a:lstStyle/>
          <a:p>
            <a:r>
              <a:rPr lang="zh-CN" altLang="en-US">
                <a:solidFill>
                  <a:srgbClr val="FF0000"/>
                </a:solidFill>
              </a:rPr>
              <a:t>课本</a:t>
            </a:r>
            <a:r>
              <a:rPr lang="en-US" altLang="zh-CN">
                <a:solidFill>
                  <a:srgbClr val="FF0000"/>
                </a:solidFill>
              </a:rPr>
              <a:t>11</a:t>
            </a:r>
            <a:r>
              <a:rPr lang="zh-CN" altLang="en-US">
                <a:solidFill>
                  <a:srgbClr val="FF0000"/>
                </a:solidFill>
              </a:rPr>
              <a:t>页</a:t>
            </a:r>
          </a:p>
        </p:txBody>
      </p:sp>
      <p:pic>
        <p:nvPicPr>
          <p:cNvPr id="4" name="内容占位符 3"/>
          <p:cNvPicPr>
            <a:picLocks noGrp="1" noChangeAspect="1"/>
          </p:cNvPicPr>
          <p:nvPr>
            <p:ph idx="1"/>
            <p:custDataLst>
              <p:tags r:id="rId5"/>
            </p:custDataLst>
          </p:nvPr>
        </p:nvPicPr>
        <p:blipFill>
          <a:blip r:embed="rId4"/>
          <a:stretch>
            <a:fillRect/>
          </a:stretch>
        </p:blipFill>
        <p:spPr>
          <a:xfrm>
            <a:off x="127635" y="681355"/>
            <a:ext cx="11525885" cy="4180205"/>
          </a:xfrm>
          <a:prstGeom prst="rect">
            <a:avLst/>
          </a:prstGeom>
        </p:spPr>
      </p:pic>
      <p:pic>
        <p:nvPicPr>
          <p:cNvPr id="3" name="Picture 3"/>
          <p:cNvPicPr>
            <a:picLocks noChangeAspect="1"/>
          </p:cNvPicPr>
          <p:nvPr>
            <p:custDataLst>
              <p:tags r:id="rId7"/>
            </p:custDataLst>
          </p:nvPr>
        </p:nvPicPr>
        <p:blipFill>
          <a:blip r:embed="rId6"/>
          <a:stretch>
            <a:fillRect/>
          </a:stretch>
        </p:blipFill>
        <p:spPr>
          <a:xfrm flipH="1">
            <a:off x="11328400" y="11239500"/>
            <a:ext cx="0" cy="0"/>
          </a:xfrm>
          <a:prstGeom prst="rect">
            <a:avLst/>
          </a:prstGeom>
          <a:ln>
            <a:noFill/>
          </a:ln>
        </p:spPr>
      </p:pic>
    </p:spTree>
    <p:custDataLst>
      <p:tags r:id="rId8"/>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4" name="内容占位符 3"/>
          <p:cNvPicPr>
            <a:picLocks noGrp="1" noChangeAspect="1"/>
          </p:cNvPicPr>
          <p:nvPr>
            <p:ph idx="1"/>
            <p:custDataLst>
              <p:tags r:id="rId4"/>
            </p:custDataLst>
          </p:nvPr>
        </p:nvPicPr>
        <p:blipFill>
          <a:blip r:embed="rId3"/>
          <a:stretch>
            <a:fillRect/>
          </a:stretch>
        </p:blipFill>
        <p:spPr>
          <a:xfrm>
            <a:off x="-113665" y="797560"/>
            <a:ext cx="7911465" cy="4632325"/>
          </a:xfrm>
          <a:prstGeom prst="rect">
            <a:avLst/>
          </a:prstGeom>
        </p:spPr>
      </p:pic>
      <p:sp>
        <p:nvSpPr>
          <p:cNvPr id="2" name="标题 1"/>
          <p:cNvSpPr>
            <a:spLocks noGrp="1"/>
          </p:cNvSpPr>
          <p:nvPr>
            <p:ph type="title"/>
            <p:custDataLst>
              <p:tags r:id="rId5"/>
            </p:custDataLst>
          </p:nvPr>
        </p:nvSpPr>
        <p:spPr>
          <a:xfrm>
            <a:off x="356305" y="92145"/>
            <a:ext cx="10969200" cy="705600"/>
          </a:xfrm>
        </p:spPr>
        <p:txBody>
          <a:bodyPr/>
          <a:lstStyle/>
          <a:p>
            <a:r>
              <a:rPr lang="zh-CN" altLang="en-US">
                <a:solidFill>
                  <a:srgbClr val="FF0000"/>
                </a:solidFill>
              </a:rPr>
              <a:t>课本第</a:t>
            </a:r>
            <a:r>
              <a:rPr lang="en-US" altLang="zh-CN">
                <a:solidFill>
                  <a:srgbClr val="FF0000"/>
                </a:solidFill>
              </a:rPr>
              <a:t>10</a:t>
            </a:r>
            <a:r>
              <a:rPr lang="zh-CN" altLang="en-US">
                <a:solidFill>
                  <a:srgbClr val="FF0000"/>
                </a:solidFill>
              </a:rPr>
              <a:t>页左下？</a:t>
            </a:r>
          </a:p>
        </p:txBody>
      </p:sp>
    </p:spTree>
    <p:custDataLst>
      <p:tags r:id="rId6"/>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pic>
        <p:nvPicPr>
          <p:cNvPr id="4" name="内容占位符 3"/>
          <p:cNvPicPr>
            <a:picLocks noGrp="1" noChangeAspect="1"/>
          </p:cNvPicPr>
          <p:nvPr>
            <p:ph idx="1"/>
            <p:custDataLst>
              <p:tags r:id="rId5"/>
            </p:custDataLst>
          </p:nvPr>
        </p:nvPicPr>
        <p:blipFill>
          <a:blip r:embed="rId4"/>
          <a:stretch>
            <a:fillRect/>
          </a:stretch>
        </p:blipFill>
        <p:spPr>
          <a:xfrm>
            <a:off x="714375" y="819785"/>
            <a:ext cx="10456545" cy="5476240"/>
          </a:xfrm>
          <a:prstGeom prst="rect">
            <a:avLst/>
          </a:prstGeom>
        </p:spPr>
      </p:pic>
      <p:sp>
        <p:nvSpPr>
          <p:cNvPr id="5" name="标题 1"/>
          <p:cNvSpPr>
            <a:spLocks noGrp="1"/>
          </p:cNvSpPr>
          <p:nvPr>
            <p:custDataLst>
              <p:tags r:id="rId6"/>
            </p:custDataLst>
          </p:nvPr>
        </p:nvSpPr>
        <p:spPr>
          <a:xfrm>
            <a:off x="410915" y="114370"/>
            <a:ext cx="10969200" cy="705600"/>
          </a:xfrm>
          <a:prstGeom prst="rect">
            <a:avLst/>
          </a:prstGeom>
        </p:spPr>
        <p:txBody>
          <a:bodyPr vert="horz" lIns="90000" tIns="46800" rIns="90000" bIns="46800" rtlCol="0" anchor="ctr" anchorCtr="0">
            <a:normAutofit/>
          </a:bodyPr>
          <a:lstStyle>
            <a:defPPr>
              <a:defRPr lang="zh-CN"/>
            </a:defPPr>
            <a:lvl1pPr marL="0"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FF0000"/>
                </a:solidFill>
              </a:rPr>
              <a:t>课本第</a:t>
            </a:r>
            <a:r>
              <a:rPr lang="en-US" altLang="zh-CN">
                <a:solidFill>
                  <a:srgbClr val="FF0000"/>
                </a:solidFill>
              </a:rPr>
              <a:t>10</a:t>
            </a:r>
            <a:r>
              <a:rPr lang="zh-CN" altLang="en-US">
                <a:solidFill>
                  <a:srgbClr val="FF0000"/>
                </a:solidFill>
              </a:rPr>
              <a:t>页倒数第</a:t>
            </a:r>
            <a:r>
              <a:rPr lang="en-US" altLang="zh-CN">
                <a:solidFill>
                  <a:srgbClr val="FF0000"/>
                </a:solidFill>
              </a:rPr>
              <a:t>1</a:t>
            </a:r>
            <a:r>
              <a:rPr lang="zh-CN" altLang="en-US">
                <a:solidFill>
                  <a:srgbClr val="FF0000"/>
                </a:solidFill>
              </a:rPr>
              <a:t>段</a:t>
            </a:r>
            <a:r>
              <a:rPr lang="en-US" altLang="zh-CN">
                <a:solidFill>
                  <a:srgbClr val="FF0000"/>
                </a:solidFill>
              </a:rPr>
              <a:t> </a:t>
            </a:r>
            <a:r>
              <a:rPr lang="zh-CN" altLang="en-US">
                <a:solidFill>
                  <a:srgbClr val="FF0000"/>
                </a:solidFill>
              </a:rPr>
              <a:t>重点理解记忆！</a:t>
            </a: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p:txBody>
          <a:bodyPr/>
          <a:lstStyle/>
          <a:p>
            <a:endParaRPr lang="zh-CN" altLang="en-US"/>
          </a:p>
        </p:txBody>
      </p:sp>
      <p:grpSp>
        <p:nvGrpSpPr>
          <p:cNvPr id="4" name="组合 3"/>
          <p:cNvGrpSpPr/>
          <p:nvPr>
            <p:custDataLst>
              <p:tags r:id="rId5"/>
            </p:custDataLst>
          </p:nvPr>
        </p:nvGrpSpPr>
        <p:grpSpPr>
          <a:xfrm>
            <a:off x="1805305" y="783590"/>
            <a:ext cx="8278495" cy="3867735"/>
            <a:chOff x="9021" y="6421"/>
            <a:chExt cx="6934" cy="3134"/>
          </a:xfrm>
        </p:grpSpPr>
        <p:grpSp>
          <p:nvGrpSpPr>
            <p:cNvPr id="5" name="组合 162817"/>
            <p:cNvGrpSpPr/>
            <p:nvPr>
              <p:custDataLst>
                <p:tags r:id="rId6"/>
              </p:custDataLst>
            </p:nvPr>
          </p:nvGrpSpPr>
          <p:grpSpPr>
            <a:xfrm>
              <a:off x="9021" y="6668"/>
              <a:ext cx="2660" cy="2722"/>
              <a:chExt cx="576" cy="624"/>
            </a:xfrm>
          </p:grpSpPr>
          <p:sp>
            <p:nvSpPr>
              <p:cNvPr id="17" name="椭圆 162818"/>
              <p:cNvSpPr/>
              <p:nvPr>
                <p:custDataLst>
                  <p:tags r:id="rId7"/>
                </p:custDataLst>
              </p:nvPr>
            </p:nvSpPr>
            <p:spPr>
              <a:xfrm>
                <a:off x="0" y="0"/>
                <a:ext cx="576" cy="624"/>
              </a:xfrm>
              <a:prstGeom prst="ellipse">
                <a:avLst/>
              </a:prstGeom>
              <a:solidFill>
                <a:srgbClr val="FFFF66"/>
              </a:solidFill>
              <a:ln>
                <a:solidFill>
                  <a:prstClr val="black"/>
                </a:solidFill>
                <a:round/>
              </a:ln>
            </p:spPr>
            <p:txBody>
              <a:bodyPr anchor="t"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zh-CN" altLang="en-US" sz="4400">
                  <a:latin typeface="Comic Sans MS" panose="030f0702030302020204" pitchFamily="66" charset="0"/>
                  <a:ea typeface="宋体" panose="02010600030101010101" pitchFamily="2" charset="-122"/>
                </a:endParaRPr>
              </a:p>
            </p:txBody>
          </p:sp>
          <p:grpSp>
            <p:nvGrpSpPr>
              <p:cNvPr id="18" name="组合 162819"/>
              <p:cNvGrpSpPr/>
              <p:nvPr>
                <p:custDataLst>
                  <p:tags r:id="rId8"/>
                </p:custDataLst>
              </p:nvPr>
            </p:nvGrpSpPr>
            <p:grpSpPr>
              <a:xfrm>
                <a:off x="48" y="48"/>
                <a:ext cx="499" cy="542"/>
                <a:chOff x="48" y="0"/>
                <a:chExt cx="499" cy="542"/>
              </a:xfrm>
            </p:grpSpPr>
            <p:sp>
              <p:nvSpPr>
                <p:cNvPr id="19" name="文本框 162820"/>
                <p:cNvSpPr/>
                <p:nvPr>
                  <p:custDataLst>
                    <p:tags r:id="rId9"/>
                  </p:custDataLst>
                </p:nvPr>
              </p:nvSpPr>
              <p:spPr>
                <a:xfrm>
                  <a:off x="144" y="189"/>
                  <a:ext cx="274" cy="268"/>
                </a:xfrm>
                <a:prstGeom prst="rect">
                  <a:avLst/>
                </a:prstGeom>
                <a:no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sz="4400">
                      <a:solidFill>
                        <a:srgbClr val="000000"/>
                      </a:solidFill>
                      <a:latin typeface="Arial" pitchFamily="34" charset="0"/>
                    </a:rPr>
                    <a:t> </a:t>
                  </a:r>
                </a:p>
                <a:p>
                  <a:pPr lvl="0"/>
                  <a:r>
                    <a:rPr lang="en-US" altLang="zh-CN" sz="4400">
                      <a:solidFill>
                        <a:srgbClr val="000000"/>
                      </a:solidFill>
                      <a:latin typeface="Arial" pitchFamily="34" charset="0"/>
                    </a:rPr>
                    <a:t>  o</a:t>
                  </a:r>
                </a:p>
              </p:txBody>
            </p:sp>
            <p:grpSp>
              <p:nvGrpSpPr>
                <p:cNvPr id="20" name="组合 162821"/>
                <p:cNvGrpSpPr/>
                <p:nvPr>
                  <p:custDataLst>
                    <p:tags r:id="rId10"/>
                  </p:custDataLst>
                </p:nvPr>
              </p:nvGrpSpPr>
              <p:grpSpPr>
                <a:xfrm>
                  <a:off x="48" y="0"/>
                  <a:ext cx="494" cy="528"/>
                  <a:chOff x="48" y="0"/>
                  <a:chExt cx="494" cy="528"/>
                </a:xfrm>
              </p:grpSpPr>
              <p:sp>
                <p:nvSpPr>
                  <p:cNvPr id="22" name="流程图: 可选过程 162822"/>
                  <p:cNvSpPr/>
                  <p:nvPr>
                    <p:custDataLst>
                      <p:tags r:id="rId11"/>
                    </p:custDataLst>
                  </p:nvPr>
                </p:nvSpPr>
                <p:spPr>
                  <a:xfrm>
                    <a:off x="432" y="144"/>
                    <a:ext cx="48" cy="384"/>
                  </a:xfrm>
                  <a:prstGeom prst="flowChartAlternateProcess">
                    <a:avLst/>
                  </a:prstGeom>
                  <a:noFill/>
                  <a:ln>
                    <a:noFill/>
                    <a:miter lim="800000"/>
                  </a:ln>
                </p:spPr>
                <p:txBody>
                  <a:bodyPr anchor="t"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zh-CN" altLang="en-US" sz="4400">
                      <a:latin typeface="Comic Sans MS" panose="030f0702030302020204" pitchFamily="66" charset="0"/>
                      <a:ea typeface="宋体" panose="02010600030101010101" pitchFamily="2" charset="-122"/>
                    </a:endParaRPr>
                  </a:p>
                </p:txBody>
              </p:sp>
              <p:sp>
                <p:nvSpPr>
                  <p:cNvPr id="23" name="圆角矩形 162823"/>
                  <p:cNvSpPr/>
                  <p:nvPr>
                    <p:custDataLst>
                      <p:tags r:id="rId12"/>
                    </p:custDataLst>
                  </p:nvPr>
                </p:nvSpPr>
                <p:spPr>
                  <a:xfrm>
                    <a:off x="240" y="48"/>
                    <a:ext cx="48" cy="288"/>
                  </a:xfrm>
                  <a:prstGeom prst="roundRect">
                    <a:avLst>
                      <a:gd name="adj" fmla="val 16667"/>
                    </a:avLst>
                  </a:prstGeom>
                  <a:noFill/>
                  <a:ln>
                    <a:solidFill>
                      <a:prstClr val="black"/>
                    </a:solidFill>
                    <a:round/>
                  </a:ln>
                </p:spPr>
                <p:txBody>
                  <a:bodyPr anchor="t"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zh-CN" altLang="en-US" sz="4400">
                      <a:latin typeface="Comic Sans MS" panose="030f0702030302020204" pitchFamily="66" charset="0"/>
                      <a:ea typeface="宋体" panose="02010600030101010101" pitchFamily="2" charset="-122"/>
                    </a:endParaRPr>
                  </a:p>
                </p:txBody>
              </p:sp>
              <p:sp>
                <p:nvSpPr>
                  <p:cNvPr id="24" name="圆角矩形 162824"/>
                  <p:cNvSpPr/>
                  <p:nvPr>
                    <p:custDataLst>
                      <p:tags r:id="rId13"/>
                    </p:custDataLst>
                  </p:nvPr>
                </p:nvSpPr>
                <p:spPr>
                  <a:xfrm>
                    <a:off x="336" y="48"/>
                    <a:ext cx="48" cy="288"/>
                  </a:xfrm>
                  <a:prstGeom prst="roundRect">
                    <a:avLst>
                      <a:gd name="adj" fmla="val 16667"/>
                    </a:avLst>
                  </a:prstGeom>
                  <a:solidFill>
                    <a:srgbClr val="000000"/>
                  </a:solidFill>
                  <a:ln>
                    <a:solidFill>
                      <a:prstClr val="black"/>
                    </a:solidFill>
                    <a:round/>
                  </a:ln>
                </p:spPr>
                <p:txBody>
                  <a:bodyPr anchor="t"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zh-CN" altLang="en-US" sz="4400">
                      <a:latin typeface="Comic Sans MS" panose="030f0702030302020204" pitchFamily="66" charset="0"/>
                      <a:ea typeface="宋体" panose="02010600030101010101" pitchFamily="2" charset="-122"/>
                    </a:endParaRPr>
                  </a:p>
                </p:txBody>
              </p:sp>
              <p:sp>
                <p:nvSpPr>
                  <p:cNvPr id="25" name="椭圆 162825"/>
                  <p:cNvSpPr/>
                  <p:nvPr>
                    <p:custDataLst>
                      <p:tags r:id="rId14"/>
                    </p:custDataLst>
                  </p:nvPr>
                </p:nvSpPr>
                <p:spPr>
                  <a:xfrm>
                    <a:off x="336" y="393"/>
                    <a:ext cx="48" cy="48"/>
                  </a:xfrm>
                  <a:prstGeom prst="ellipse">
                    <a:avLst/>
                  </a:prstGeom>
                  <a:solidFill>
                    <a:srgbClr val="000000"/>
                  </a:solidFill>
                  <a:ln>
                    <a:solidFill>
                      <a:prstClr val="black"/>
                    </a:solidFill>
                    <a:round/>
                  </a:ln>
                </p:spPr>
                <p:txBody>
                  <a:bodyPr anchor="t"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zh-CN" altLang="en-US" sz="4400">
                      <a:latin typeface="Comic Sans MS" panose="030f0702030302020204" pitchFamily="66" charset="0"/>
                      <a:ea typeface="宋体" panose="02010600030101010101" pitchFamily="2" charset="-122"/>
                    </a:endParaRPr>
                  </a:p>
                </p:txBody>
              </p:sp>
              <p:sp>
                <p:nvSpPr>
                  <p:cNvPr id="26" name="文本框 162826"/>
                  <p:cNvSpPr/>
                  <p:nvPr>
                    <p:custDataLst>
                      <p:tags r:id="rId15"/>
                    </p:custDataLst>
                  </p:nvPr>
                </p:nvSpPr>
                <p:spPr>
                  <a:xfrm>
                    <a:off x="67" y="22"/>
                    <a:ext cx="239" cy="143"/>
                  </a:xfrm>
                  <a:prstGeom prst="rect">
                    <a:avLst/>
                  </a:prstGeom>
                  <a:no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sz="4400">
                        <a:solidFill>
                          <a:srgbClr val="FF0000"/>
                        </a:solidFill>
                        <a:latin typeface="Arial" pitchFamily="34" charset="0"/>
                      </a:rPr>
                      <a:t> Y</a:t>
                    </a:r>
                  </a:p>
                </p:txBody>
              </p:sp>
              <p:sp>
                <p:nvSpPr>
                  <p:cNvPr id="27" name="文本框 162827"/>
                  <p:cNvSpPr/>
                  <p:nvPr>
                    <p:custDataLst>
                      <p:tags r:id="rId16"/>
                    </p:custDataLst>
                  </p:nvPr>
                </p:nvSpPr>
                <p:spPr>
                  <a:xfrm>
                    <a:off x="48" y="181"/>
                    <a:ext cx="253" cy="268"/>
                  </a:xfrm>
                  <a:prstGeom prst="rect">
                    <a:avLst/>
                  </a:prstGeom>
                  <a:no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ltLang="zh-CN" sz="4400">
                      <a:solidFill>
                        <a:srgbClr val="FF33CC"/>
                      </a:solidFill>
                      <a:latin typeface="Arial" pitchFamily="34" charset="0"/>
                    </a:endParaRPr>
                  </a:p>
                  <a:p>
                    <a:pPr lvl="0"/>
                    <a:r>
                      <a:rPr lang="en-US" altLang="zh-CN" sz="4400">
                        <a:solidFill>
                          <a:srgbClr val="FF33CC"/>
                        </a:solidFill>
                        <a:latin typeface="Arial" pitchFamily="34" charset="0"/>
                      </a:rPr>
                      <a:t> R</a:t>
                    </a:r>
                  </a:p>
                </p:txBody>
              </p:sp>
              <p:sp>
                <p:nvSpPr>
                  <p:cNvPr id="28" name="文本框 162828"/>
                  <p:cNvSpPr/>
                  <p:nvPr>
                    <p:custDataLst>
                      <p:tags r:id="rId17"/>
                    </p:custDataLst>
                  </p:nvPr>
                </p:nvSpPr>
                <p:spPr>
                  <a:xfrm>
                    <a:off x="384" y="0"/>
                    <a:ext cx="158" cy="143"/>
                  </a:xfrm>
                  <a:prstGeom prst="rect">
                    <a:avLst/>
                  </a:prstGeom>
                  <a:no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sz="4400">
                        <a:solidFill>
                          <a:srgbClr val="FF0000"/>
                        </a:solidFill>
                        <a:latin typeface="Arial" pitchFamily="34" charset="0"/>
                      </a:rPr>
                      <a:t>y</a:t>
                    </a:r>
                  </a:p>
                </p:txBody>
              </p:sp>
            </p:grpSp>
            <p:sp>
              <p:nvSpPr>
                <p:cNvPr id="21" name="文本框 162829"/>
                <p:cNvSpPr/>
                <p:nvPr>
                  <p:custDataLst>
                    <p:tags r:id="rId18"/>
                  </p:custDataLst>
                </p:nvPr>
              </p:nvSpPr>
              <p:spPr>
                <a:xfrm>
                  <a:off x="420" y="399"/>
                  <a:ext cx="127" cy="143"/>
                </a:xfrm>
                <a:prstGeom prst="rect">
                  <a:avLst/>
                </a:prstGeom>
                <a:no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sz="4400">
                      <a:solidFill>
                        <a:srgbClr val="FF33CC"/>
                      </a:solidFill>
                      <a:latin typeface="Arial" pitchFamily="34" charset="0"/>
                    </a:rPr>
                    <a:t>r</a:t>
                  </a:r>
                </a:p>
              </p:txBody>
            </p:sp>
          </p:grpSp>
        </p:grpSp>
        <p:grpSp>
          <p:nvGrpSpPr>
            <p:cNvPr id="6" name="组合 1"/>
            <p:cNvGrpSpPr/>
            <p:nvPr>
              <p:custDataLst>
                <p:tags r:id="rId19"/>
              </p:custDataLst>
            </p:nvPr>
          </p:nvGrpSpPr>
          <p:grpSpPr>
            <a:xfrm>
              <a:off x="12953" y="6421"/>
              <a:ext cx="3002" cy="3134"/>
              <a:chOff x="15213" y="6534"/>
              <a:chExt cx="3002" cy="3134"/>
            </a:xfrm>
          </p:grpSpPr>
          <p:sp>
            <p:nvSpPr>
              <p:cNvPr id="7" name="文本框 162830"/>
              <p:cNvSpPr/>
              <p:nvPr>
                <p:custDataLst>
                  <p:tags r:id="rId20"/>
                </p:custDataLst>
              </p:nvPr>
            </p:nvSpPr>
            <p:spPr>
              <a:xfrm>
                <a:off x="15237" y="7020"/>
                <a:ext cx="908" cy="623"/>
              </a:xfrm>
              <a:prstGeom prst="rect">
                <a:avLst/>
              </a:prstGeom>
              <a:solidFill>
                <a:srgbClr val="00FF00"/>
              </a:solid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en-US" altLang="zh-CN" sz="4400">
                    <a:solidFill>
                      <a:srgbClr val="FF3300"/>
                    </a:solidFill>
                    <a:latin typeface="Arial" pitchFamily="34" charset="0"/>
                    <a:ea typeface="黑体" panose="02010609060101010101" charset="-122"/>
                  </a:rPr>
                  <a:t>Y</a:t>
                </a:r>
              </a:p>
            </p:txBody>
          </p:sp>
          <p:sp>
            <p:nvSpPr>
              <p:cNvPr id="8" name="文本框 162831"/>
              <p:cNvSpPr/>
              <p:nvPr>
                <p:custDataLst>
                  <p:tags r:id="rId21"/>
                </p:custDataLst>
              </p:nvPr>
            </p:nvSpPr>
            <p:spPr>
              <a:xfrm>
                <a:off x="17283" y="7350"/>
                <a:ext cx="932" cy="623"/>
              </a:xfrm>
              <a:prstGeom prst="rect">
                <a:avLst/>
              </a:prstGeom>
              <a:solidFill>
                <a:srgbClr val="FFFF00"/>
              </a:solid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en-US" altLang="zh-CN" sz="4400">
                    <a:solidFill>
                      <a:srgbClr val="FF3300"/>
                    </a:solidFill>
                    <a:latin typeface="Arial" pitchFamily="34" charset="0"/>
                    <a:ea typeface="黑体" panose="02010609060101010101" charset="-122"/>
                  </a:rPr>
                  <a:t>r</a:t>
                </a:r>
              </a:p>
            </p:txBody>
          </p:sp>
          <p:sp>
            <p:nvSpPr>
              <p:cNvPr id="9" name="文本框 162832"/>
              <p:cNvSpPr/>
              <p:nvPr>
                <p:custDataLst>
                  <p:tags r:id="rId22"/>
                </p:custDataLst>
              </p:nvPr>
            </p:nvSpPr>
            <p:spPr>
              <a:xfrm>
                <a:off x="17282" y="8221"/>
                <a:ext cx="908" cy="623"/>
              </a:xfrm>
              <a:prstGeom prst="rect">
                <a:avLst/>
              </a:prstGeom>
              <a:solidFill>
                <a:srgbClr val="FFCCCC"/>
              </a:solid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en-US" altLang="zh-CN" sz="4400">
                    <a:solidFill>
                      <a:srgbClr val="FF3300"/>
                    </a:solidFill>
                    <a:latin typeface="Arial" pitchFamily="34" charset="0"/>
                    <a:ea typeface="黑体" panose="02010609060101010101" charset="-122"/>
                  </a:rPr>
                  <a:t>R</a:t>
                </a:r>
              </a:p>
            </p:txBody>
          </p:sp>
          <p:sp>
            <p:nvSpPr>
              <p:cNvPr id="10" name="文本框 162833"/>
              <p:cNvSpPr/>
              <p:nvPr>
                <p:custDataLst>
                  <p:tags r:id="rId23"/>
                </p:custDataLst>
              </p:nvPr>
            </p:nvSpPr>
            <p:spPr>
              <a:xfrm>
                <a:off x="17289" y="9045"/>
                <a:ext cx="902" cy="623"/>
              </a:xfrm>
              <a:prstGeom prst="rect">
                <a:avLst/>
              </a:prstGeom>
              <a:solidFill>
                <a:srgbClr val="FFFF00"/>
              </a:solid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en-US" altLang="zh-CN" sz="4400">
                    <a:solidFill>
                      <a:srgbClr val="FF3300"/>
                    </a:solidFill>
                    <a:latin typeface="Arial" pitchFamily="34" charset="0"/>
                    <a:ea typeface="黑体" panose="02010609060101010101" charset="-122"/>
                  </a:rPr>
                  <a:t>r</a:t>
                </a:r>
              </a:p>
            </p:txBody>
          </p:sp>
          <p:sp>
            <p:nvSpPr>
              <p:cNvPr id="11" name="文本框 162834"/>
              <p:cNvSpPr/>
              <p:nvPr>
                <p:custDataLst>
                  <p:tags r:id="rId24"/>
                </p:custDataLst>
              </p:nvPr>
            </p:nvSpPr>
            <p:spPr>
              <a:xfrm>
                <a:off x="17306" y="6534"/>
                <a:ext cx="908" cy="623"/>
              </a:xfrm>
              <a:prstGeom prst="rect">
                <a:avLst/>
              </a:prstGeom>
              <a:solidFill>
                <a:srgbClr val="FFCCCC"/>
              </a:solid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en-US" altLang="zh-CN" sz="4400">
                    <a:solidFill>
                      <a:srgbClr val="FF3300"/>
                    </a:solidFill>
                    <a:latin typeface="Arial" pitchFamily="34" charset="0"/>
                    <a:ea typeface="黑体" panose="02010609060101010101" charset="-122"/>
                  </a:rPr>
                  <a:t>R</a:t>
                </a:r>
              </a:p>
            </p:txBody>
          </p:sp>
          <p:sp>
            <p:nvSpPr>
              <p:cNvPr id="12" name="文本框 162835"/>
              <p:cNvSpPr/>
              <p:nvPr>
                <p:custDataLst>
                  <p:tags r:id="rId25"/>
                </p:custDataLst>
              </p:nvPr>
            </p:nvSpPr>
            <p:spPr>
              <a:xfrm>
                <a:off x="15213" y="8715"/>
                <a:ext cx="908" cy="623"/>
              </a:xfrm>
              <a:prstGeom prst="rect">
                <a:avLst/>
              </a:prstGeom>
              <a:solidFill>
                <a:srgbClr val="00FFFF"/>
              </a:solid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en-US" altLang="zh-CN" sz="4400">
                    <a:solidFill>
                      <a:srgbClr val="FF3300"/>
                    </a:solidFill>
                    <a:latin typeface="Arial" pitchFamily="34" charset="0"/>
                    <a:ea typeface="黑体" panose="02010609060101010101" charset="-122"/>
                  </a:rPr>
                  <a:t>y</a:t>
                </a:r>
              </a:p>
            </p:txBody>
          </p:sp>
          <p:cxnSp>
            <p:nvCxnSpPr>
              <p:cNvPr id="13" name="直接连接符 162836"/>
              <p:cNvCxnSpPr/>
              <p:nvPr>
                <p:custDataLst>
                  <p:tags r:id="rId26"/>
                </p:custDataLst>
              </p:nvPr>
            </p:nvCxnSpPr>
            <p:spPr>
              <a:xfrm flipV="1">
                <a:off x="15941" y="6877"/>
                <a:ext cx="1338" cy="523"/>
              </a:xfrm>
              <a:prstGeom prst="line">
                <a:avLst/>
              </a:prstGeom>
              <a:noFill/>
              <a:ln w="28575">
                <a:solidFill>
                  <a:srgbClr val="00B0F0"/>
                </a:solidFill>
                <a:round/>
                <a:tailEnd type="triangle"/>
              </a:ln>
            </p:spPr>
          </p:cxnSp>
          <p:cxnSp>
            <p:nvCxnSpPr>
              <p:cNvPr id="14" name="直接连接符 162837"/>
              <p:cNvCxnSpPr/>
              <p:nvPr>
                <p:custDataLst>
                  <p:tags r:id="rId27"/>
                </p:custDataLst>
              </p:nvPr>
            </p:nvCxnSpPr>
            <p:spPr>
              <a:xfrm>
                <a:off x="15941" y="7470"/>
                <a:ext cx="1337" cy="340"/>
              </a:xfrm>
              <a:prstGeom prst="line">
                <a:avLst/>
              </a:prstGeom>
              <a:noFill/>
              <a:ln w="28575">
                <a:solidFill>
                  <a:schemeClr val="accent5"/>
                </a:solidFill>
                <a:round/>
                <a:tailEnd type="triangle"/>
              </a:ln>
            </p:spPr>
          </p:cxnSp>
          <p:cxnSp>
            <p:nvCxnSpPr>
              <p:cNvPr id="15" name="直接连接符 162838"/>
              <p:cNvCxnSpPr/>
              <p:nvPr>
                <p:custDataLst>
                  <p:tags r:id="rId28"/>
                </p:custDataLst>
              </p:nvPr>
            </p:nvCxnSpPr>
            <p:spPr>
              <a:xfrm flipV="1">
                <a:off x="16030" y="8535"/>
                <a:ext cx="1248" cy="530"/>
              </a:xfrm>
              <a:prstGeom prst="line">
                <a:avLst/>
              </a:prstGeom>
              <a:noFill/>
              <a:ln w="31750">
                <a:solidFill>
                  <a:srgbClr val="00B0F0"/>
                </a:solidFill>
                <a:round/>
                <a:tailEnd type="triangle"/>
              </a:ln>
            </p:spPr>
          </p:cxnSp>
          <p:cxnSp>
            <p:nvCxnSpPr>
              <p:cNvPr id="16" name="直接连接符 162839"/>
              <p:cNvCxnSpPr/>
              <p:nvPr>
                <p:custDataLst>
                  <p:tags r:id="rId29"/>
                </p:custDataLst>
              </p:nvPr>
            </p:nvCxnSpPr>
            <p:spPr>
              <a:xfrm>
                <a:off x="16030" y="9180"/>
                <a:ext cx="1248" cy="376"/>
              </a:xfrm>
              <a:prstGeom prst="line">
                <a:avLst/>
              </a:prstGeom>
              <a:noFill/>
              <a:ln w="34925">
                <a:solidFill>
                  <a:schemeClr val="accent5"/>
                </a:solidFill>
                <a:round/>
                <a:tailEnd type="triangle"/>
              </a:ln>
            </p:spPr>
          </p:cxnSp>
        </p:grpSp>
      </p:grpSp>
    </p:spTree>
    <p:custDataLst>
      <p:tags r:id="rId30"/>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https://d.book118.com/257113011133006052</a:t>
            </a:r>
          </a:p>
        </p:txBody>
      </p:sp>
    </p:spTree>
  </p:cSld>
  <p:clrMapOvr>
    <a:masterClrMapping/>
  </p:clrMapOvr>
  <p:transition/>
  <p:timing/>
</p:sld>
</file>

<file path=ppt/tags/tag1.xml><?xml version="1.0" encoding="utf-8"?>
<p:tagLst xmlns:p="http://schemas.openxmlformats.org/presentationml/2006/main">
  <p:tag name="AS_UNIQUEID" val="13217"/>
</p:tagLst>
</file>

<file path=ppt/tags/tag2.xml><?xml version="1.0" encoding="utf-8"?>
<p:tagLst xmlns:p="http://schemas.openxmlformats.org/presentationml/2006/main">
  <p:tag name="AS_UNIQUEID" val="13218"/>
</p:tagLst>
</file>

<file path=ppt/tags/tag3.xml><?xml version="1.0" encoding="utf-8"?>
<p:tagLst xmlns:p="http://schemas.openxmlformats.org/presentationml/2006/main">
  <p:tag name="AS_UNIQUEID" val="13219"/>
</p:tagLst>
</file>

<file path=ppt/tags/tag4.xml><?xml version="1.0" encoding="utf-8"?>
<p:tagLst xmlns:p="http://schemas.openxmlformats.org/presentationml/2006/main">
  <p:tag name="AS_UNIQUEID" val="13220"/>
</p:tagLst>
</file>

<file path=ppt/tags/tag5.xml><?xml version="1.0" encoding="utf-8"?>
<p:tagLst xmlns:p="http://schemas.openxmlformats.org/presentationml/2006/main">
  <p:tag name="AS_UNIQUEID" val="13221"/>
</p:tagLst>
</file>

<file path=ppt/tags/tag6.xml><?xml version="1.0" encoding="utf-8"?>
<p:tagLst xmlns:p="http://schemas.openxmlformats.org/presentationml/2006/main">
  <p:tag name="AS_UNIQUEID" val="13222"/>
</p:tagLst>
</file>

<file path=ppt/tags/tag7.xml><?xml version="1.0" encoding="utf-8"?>
<p:tagLst xmlns:p="http://schemas.openxmlformats.org/presentationml/2006/main">
  <p:tag name="AS_UNIQUEID" val="13223"/>
</p:tagLst>
</file>

<file path=ppt/tags/tag8.xml><?xml version="1.0" encoding="utf-8"?>
<p:tagLst xmlns:p="http://schemas.openxmlformats.org/presentationml/2006/main">
  <p:tag name="AS_UNIQUEID" val="13224"/>
</p:tagLst>
</file>

<file path=ppt/tags/tag9.xml><?xml version="1.0" encoding="utf-8"?>
<p:tagLst xmlns:p="http://schemas.openxmlformats.org/presentationml/2006/main">
  <p:tag name="AS_UNIQUEID" val="13225"/>
</p:tagLst>
</file>

<file path=ppt/tags/tag10.xml><?xml version="1.0" encoding="utf-8"?>
<p:tagLst xmlns:p="http://schemas.openxmlformats.org/presentationml/2006/main">
  <p:tag name="AS_UNIQUEID" val="13226"/>
</p:tagLst>
</file>

<file path=ppt/tags/tag11.xml><?xml version="1.0" encoding="utf-8"?>
<p:tagLst xmlns:p="http://schemas.openxmlformats.org/presentationml/2006/main">
  <p:tag name="AS_UNIQUEID" val="13227"/>
</p:tagLst>
</file>

<file path=ppt/tags/tag12.xml><?xml version="1.0" encoding="utf-8"?>
<p:tagLst xmlns:p="http://schemas.openxmlformats.org/presentationml/2006/main">
  <p:tag name="AS_UNIQUEID" val="13228"/>
</p:tagLst>
</file>

<file path=ppt/tags/tag13.xml><?xml version="1.0" encoding="utf-8"?>
<p:tagLst xmlns:p="http://schemas.openxmlformats.org/presentationml/2006/main">
  <p:tag name="AS_UNIQUEID" val="13229"/>
</p:tagLst>
</file>

<file path=ppt/tags/tag14.xml><?xml version="1.0" encoding="utf-8"?>
<p:tagLst xmlns:p="http://schemas.openxmlformats.org/presentationml/2006/main">
  <p:tag name="AS_UNIQUEID" val="13230"/>
</p:tagLst>
</file>

<file path=ppt/tags/tag15.xml><?xml version="1.0" encoding="utf-8"?>
<p:tagLst xmlns:p="http://schemas.openxmlformats.org/presentationml/2006/main">
  <p:tag name="AS_UNIQUEID" val="13231"/>
</p:tagLst>
</file>

<file path=ppt/tags/tag16.xml><?xml version="1.0" encoding="utf-8"?>
<p:tagLst xmlns:p="http://schemas.openxmlformats.org/presentationml/2006/main">
  <p:tag name="AS_UNIQUEID" val="13232"/>
</p:tagLst>
</file>

<file path=ppt/tags/tag17.xml><?xml version="1.0" encoding="utf-8"?>
<p:tagLst xmlns:p="http://schemas.openxmlformats.org/presentationml/2006/main">
  <p:tag name="AS_UNIQUEID" val="13233"/>
</p:tagLst>
</file>

<file path=ppt/tags/tag18.xml><?xml version="1.0" encoding="utf-8"?>
<p:tagLst xmlns:p="http://schemas.openxmlformats.org/presentationml/2006/main">
  <p:tag name="AS_UNIQUEID" val="13234"/>
</p:tagLst>
</file>

<file path=ppt/tags/tag19.xml><?xml version="1.0" encoding="utf-8"?>
<p:tagLst xmlns:p="http://schemas.openxmlformats.org/presentationml/2006/main">
  <p:tag name="AS_UNIQUEID" val="13235"/>
</p:tagLst>
</file>

<file path=ppt/tags/tag20.xml><?xml version="1.0" encoding="utf-8"?>
<p:tagLst xmlns:p="http://schemas.openxmlformats.org/presentationml/2006/main">
  <p:tag name="AS_UNIQUEID" val="13236"/>
</p:tagLst>
</file>

<file path=ppt/tags/tag21.xml><?xml version="1.0" encoding="utf-8"?>
<p:tagLst xmlns:p="http://schemas.openxmlformats.org/presentationml/2006/main">
  <p:tag name="AS_UNIQUEID" val="13237"/>
</p:tagLst>
</file>

<file path=ppt/tags/tag22.xml><?xml version="1.0" encoding="utf-8"?>
<p:tagLst xmlns:p="http://schemas.openxmlformats.org/presentationml/2006/main">
  <p:tag name="AS_UNIQUEID" val="13238"/>
</p:tagLst>
</file>

<file path=ppt/tags/tag23.xml><?xml version="1.0" encoding="utf-8"?>
<p:tagLst xmlns:p="http://schemas.openxmlformats.org/presentationml/2006/main">
  <p:tag name="AS_UNIQUEID" val="13239"/>
</p:tagLst>
</file>

<file path=ppt/tags/tag24.xml><?xml version="1.0" encoding="utf-8"?>
<p:tagLst xmlns:p="http://schemas.openxmlformats.org/presentationml/2006/main">
  <p:tag name="AS_UNIQUEID" val="13240"/>
</p:tagLst>
</file>

<file path=ppt/tags/tag25.xml><?xml version="1.0" encoding="utf-8"?>
<p:tagLst xmlns:p="http://schemas.openxmlformats.org/presentationml/2006/main">
  <p:tag name="AS_UNIQUEID" val="13241"/>
</p:tagLst>
</file>

<file path=ppt/tags/tag26.xml><?xml version="1.0" encoding="utf-8"?>
<p:tagLst xmlns:p="http://schemas.openxmlformats.org/presentationml/2006/main">
  <p:tag name="AS_UNIQUEID" val="13242"/>
</p:tagLst>
</file>

<file path=ppt/tags/tag27.xml><?xml version="1.0" encoding="utf-8"?>
<p:tagLst xmlns:p="http://schemas.openxmlformats.org/presentationml/2006/main">
  <p:tag name="AS_UNIQUEID" val="13243"/>
</p:tagLst>
</file>

<file path=ppt/tags/tag28.xml><?xml version="1.0" encoding="utf-8"?>
<p:tagLst xmlns:p="http://schemas.openxmlformats.org/presentationml/2006/main">
  <p:tag name="AS_UNIQUEID" val="13244"/>
</p:tagLst>
</file>

<file path=ppt/tags/tag29.xml><?xml version="1.0" encoding="utf-8"?>
<p:tagLst xmlns:p="http://schemas.openxmlformats.org/presentationml/2006/main">
  <p:tag name="AS_UNIQUEID" val="13245"/>
</p:tagLst>
</file>

<file path=ppt/tags/tag30.xml><?xml version="1.0" encoding="utf-8"?>
<p:tagLst xmlns:p="http://schemas.openxmlformats.org/presentationml/2006/main">
  <p:tag name="AS_UNIQUEID" val="13246"/>
</p:tagLst>
</file>

<file path=ppt/tags/tag31.xml><?xml version="1.0" encoding="utf-8"?>
<p:tagLst xmlns:p="http://schemas.openxmlformats.org/presentationml/2006/main">
  <p:tag name="AS_UNIQUEID" val="13247"/>
</p:tagLst>
</file>

<file path=ppt/tags/tag32.xml><?xml version="1.0" encoding="utf-8"?>
<p:tagLst xmlns:p="http://schemas.openxmlformats.org/presentationml/2006/main">
  <p:tag name="AS_UNIQUEID" val="13248"/>
</p:tagLst>
</file>

<file path=ppt/tags/tag33.xml><?xml version="1.0" encoding="utf-8"?>
<p:tagLst xmlns:p="http://schemas.openxmlformats.org/presentationml/2006/main">
  <p:tag name="AS_UNIQUEID" val="13249"/>
</p:tagLst>
</file>

<file path=ppt/tags/tag34.xml><?xml version="1.0" encoding="utf-8"?>
<p:tagLst xmlns:p="http://schemas.openxmlformats.org/presentationml/2006/main">
  <p:tag name="AS_UNIQUEID" val="13250"/>
</p:tagLst>
</file>

<file path=ppt/tags/tag35.xml><?xml version="1.0" encoding="utf-8"?>
<p:tagLst xmlns:p="http://schemas.openxmlformats.org/presentationml/2006/main">
  <p:tag name="AS_UNIQUEID" val="13251"/>
</p:tagLst>
</file>

<file path=ppt/tags/tag36.xml><?xml version="1.0" encoding="utf-8"?>
<p:tagLst xmlns:p="http://schemas.openxmlformats.org/presentationml/2006/main">
  <p:tag name="AS_UNIQUEID" val="13252"/>
</p:tagLst>
</file>

<file path=ppt/tags/tag37.xml><?xml version="1.0" encoding="utf-8"?>
<p:tagLst xmlns:p="http://schemas.openxmlformats.org/presentationml/2006/main">
  <p:tag name="AS_UNIQUEID" val="13253"/>
</p:tagLst>
</file>

<file path=ppt/tags/tag38.xml><?xml version="1.0" encoding="utf-8"?>
<p:tagLst xmlns:p="http://schemas.openxmlformats.org/presentationml/2006/main">
  <p:tag name="AS_UNIQUEID" val="13254"/>
</p:tagLst>
</file>

<file path=ppt/tags/tag39.xml><?xml version="1.0" encoding="utf-8"?>
<p:tagLst xmlns:p="http://schemas.openxmlformats.org/presentationml/2006/main">
  <p:tag name="AS_UNIQUEID" val="13255"/>
</p:tagLst>
</file>

<file path=ppt/tags/tag40.xml><?xml version="1.0" encoding="utf-8"?>
<p:tagLst xmlns:p="http://schemas.openxmlformats.org/presentationml/2006/main">
  <p:tag name="AS_UNIQUEID" val="13256"/>
</p:tagLst>
</file>

<file path=ppt/tags/tag41.xml><?xml version="1.0" encoding="utf-8"?>
<p:tagLst xmlns:p="http://schemas.openxmlformats.org/presentationml/2006/main">
  <p:tag name="AS_UNIQUEID" val="13257"/>
</p:tagLst>
</file>

<file path=ppt/tags/tag42.xml><?xml version="1.0" encoding="utf-8"?>
<p:tagLst xmlns:p="http://schemas.openxmlformats.org/presentationml/2006/main">
  <p:tag name="AS_UNIQUEID" val="13258"/>
</p:tagLst>
</file>

<file path=ppt/tags/tag43.xml><?xml version="1.0" encoding="utf-8"?>
<p:tagLst xmlns:p="http://schemas.openxmlformats.org/presentationml/2006/main">
  <p:tag name="AS_UNIQUEID" val="13259"/>
</p:tagLst>
</file>

<file path=ppt/tags/tag44.xml><?xml version="1.0" encoding="utf-8"?>
<p:tagLst xmlns:p="http://schemas.openxmlformats.org/presentationml/2006/main">
  <p:tag name="AS_UNIQUEID" val="13260"/>
</p:tagLst>
</file>

<file path=ppt/tags/tag45.xml><?xml version="1.0" encoding="utf-8"?>
<p:tagLst xmlns:p="http://schemas.openxmlformats.org/presentationml/2006/main">
  <p:tag name="AS_UNIQUEID" val="13261"/>
</p:tagLst>
</file>

<file path=ppt/tags/tag46.xml><?xml version="1.0" encoding="utf-8"?>
<p:tagLst xmlns:p="http://schemas.openxmlformats.org/presentationml/2006/main">
  <p:tag name="AS_UNIQUEID" val="13262"/>
</p:tagLst>
</file>

<file path=ppt/tags/tag47.xml><?xml version="1.0" encoding="utf-8"?>
<p:tagLst xmlns:p="http://schemas.openxmlformats.org/presentationml/2006/main">
  <p:tag name="AS_UNIQUEID" val="13263"/>
</p:tagLst>
</file>

<file path=ppt/tags/tag48.xml><?xml version="1.0" encoding="utf-8"?>
<p:tagLst xmlns:p="http://schemas.openxmlformats.org/presentationml/2006/main">
  <p:tag name="AS_UNIQUEID" val="13264"/>
</p:tagLst>
</file>

<file path=ppt/tags/tag49.xml><?xml version="1.0" encoding="utf-8"?>
<p:tagLst xmlns:p="http://schemas.openxmlformats.org/presentationml/2006/main">
  <p:tag name="AS_UNIQUEID" val="13265"/>
</p:tagLst>
</file>

<file path=ppt/tags/tag50.xml><?xml version="1.0" encoding="utf-8"?>
<p:tagLst xmlns:p="http://schemas.openxmlformats.org/presentationml/2006/main">
  <p:tag name="AS_UNIQUEID" val="13266"/>
</p:tagLst>
</file>

<file path=ppt/tags/tag51.xml><?xml version="1.0" encoding="utf-8"?>
<p:tagLst xmlns:p="http://schemas.openxmlformats.org/presentationml/2006/main">
  <p:tag name="AS_UNIQUEID" val="13267"/>
</p:tagLst>
</file>

<file path=ppt/tags/tag52.xml><?xml version="1.0" encoding="utf-8"?>
<p:tagLst xmlns:p="http://schemas.openxmlformats.org/presentationml/2006/main">
  <p:tag name="AS_UNIQUEID" val="13268"/>
</p:tagLst>
</file>

<file path=ppt/tags/tag53.xml><?xml version="1.0" encoding="utf-8"?>
<p:tagLst xmlns:p="http://schemas.openxmlformats.org/presentationml/2006/main">
  <p:tag name="AS_UNIQUEID" val="13269"/>
</p:tagLst>
</file>

<file path=ppt/tags/tag54.xml><?xml version="1.0" encoding="utf-8"?>
<p:tagLst xmlns:p="http://schemas.openxmlformats.org/presentationml/2006/main">
  <p:tag name="AS_UNIQUEID" val="13270"/>
</p:tagLst>
</file>

<file path=ppt/tags/tag55.xml><?xml version="1.0" encoding="utf-8"?>
<p:tagLst xmlns:p="http://schemas.openxmlformats.org/presentationml/2006/main">
  <p:tag name="AS_UNIQUEID" val="13271"/>
</p:tagLst>
</file>

<file path=ppt/tags/tag56.xml><?xml version="1.0" encoding="utf-8"?>
<p:tagLst xmlns:p="http://schemas.openxmlformats.org/presentationml/2006/main">
  <p:tag name="AS_UNIQUEID" val="13272"/>
</p:tagLst>
</file>

<file path=ppt/tags/tag57.xml><?xml version="1.0" encoding="utf-8"?>
<p:tagLst xmlns:p="http://schemas.openxmlformats.org/presentationml/2006/main">
  <p:tag name="AS_UNIQUEID" val="13273"/>
</p:tagLst>
</file>

<file path=ppt/tags/tag58.xml><?xml version="1.0" encoding="utf-8"?>
<p:tagLst xmlns:p="http://schemas.openxmlformats.org/presentationml/2006/main">
  <p:tag name="AS_UNIQUEID" val="13274"/>
</p:tagLst>
</file>

<file path=ppt/tags/tag59.xml><?xml version="1.0" encoding="utf-8"?>
<p:tagLst xmlns:p="http://schemas.openxmlformats.org/presentationml/2006/main">
  <p:tag name="AS_UNIQUEID" val="13275"/>
</p:tagLst>
</file>

<file path=ppt/tags/tag60.xml><?xml version="1.0" encoding="utf-8"?>
<p:tagLst xmlns:p="http://schemas.openxmlformats.org/presentationml/2006/main">
  <p:tag name="AS_UNIQUEID" val="13276"/>
</p:tagLst>
</file>

<file path=ppt/tags/tag61.xml><?xml version="1.0" encoding="utf-8"?>
<p:tagLst xmlns:p="http://schemas.openxmlformats.org/presentationml/2006/main">
  <p:tag name="AS_UNIQUEID" val="13277"/>
</p:tagLst>
</file>

<file path=ppt/tags/tag62.xml><?xml version="1.0" encoding="utf-8"?>
<p:tagLst xmlns:p="http://schemas.openxmlformats.org/presentationml/2006/main">
  <p:tag name="AS_UNIQUEID" val="13278"/>
</p:tagLst>
</file>

<file path=ppt/tags/tag63.xml><?xml version="1.0" encoding="utf-8"?>
<p:tagLst xmlns:p="http://schemas.openxmlformats.org/presentationml/2006/main">
  <p:tag name="AS_UNIQUEID" val="13279"/>
</p:tagLst>
</file>

<file path=ppt/tags/tag64.xml><?xml version="1.0" encoding="utf-8"?>
<p:tagLst xmlns:p="http://schemas.openxmlformats.org/presentationml/2006/main">
  <p:tag name="AS_UNIQUEID" val="13280"/>
</p:tagLst>
</file>

<file path=ppt/tags/tag65.xml><?xml version="1.0" encoding="utf-8"?>
<p:tagLst xmlns:p="http://schemas.openxmlformats.org/presentationml/2006/main">
  <p:tag name="AS_UNIQUEID" val="13281"/>
</p:tagLst>
</file>

<file path=ppt/tags/tag66.xml><?xml version="1.0" encoding="utf-8"?>
<p:tagLst xmlns:p="http://schemas.openxmlformats.org/presentationml/2006/main">
  <p:tag name="AS_UNIQUEID" val="13282"/>
</p:tagLst>
</file>

<file path=ppt/tags/tag67.xml><?xml version="1.0" encoding="utf-8"?>
<p:tagLst xmlns:p="http://schemas.openxmlformats.org/presentationml/2006/main">
  <p:tag name="AS_UNIQUEID" val="13283"/>
</p:tagLst>
</file>

<file path=ppt/tags/tag68.xml><?xml version="1.0" encoding="utf-8"?>
<p:tagLst xmlns:p="http://schemas.openxmlformats.org/presentationml/2006/main">
  <p:tag name="AS_UNIQUEID" val="13284"/>
</p:tagLst>
</file>

<file path=ppt/tags/tag69.xml><?xml version="1.0" encoding="utf-8"?>
<p:tagLst xmlns:p="http://schemas.openxmlformats.org/presentationml/2006/main">
  <p:tag name="AS_UNIQUEID" val="13285"/>
</p:tagLst>
</file>

<file path=ppt/tags/tag70.xml><?xml version="1.0" encoding="utf-8"?>
<p:tagLst xmlns:p="http://schemas.openxmlformats.org/presentationml/2006/main">
  <p:tag name="AS_UNIQUEID" val="13286"/>
</p:tagLst>
</file>

<file path=ppt/tags/tag71.xml><?xml version="1.0" encoding="utf-8"?>
<p:tagLst xmlns:p="http://schemas.openxmlformats.org/presentationml/2006/main">
  <p:tag name="AS_UNIQUEID" val="13287"/>
</p:tagLst>
</file>

<file path=ppt/tags/tag72.xml><?xml version="1.0" encoding="utf-8"?>
<p:tagLst xmlns:p="http://schemas.openxmlformats.org/presentationml/2006/main">
  <p:tag name="AS_UNIQUEID" val="13288"/>
</p:tagLst>
</file>

<file path=ppt/tags/tag73.xml><?xml version="1.0" encoding="utf-8"?>
<p:tagLst xmlns:p="http://schemas.openxmlformats.org/presentationml/2006/main">
  <p:tag name="AS_UNIQUEID" val="13289"/>
</p:tagLst>
</file>

<file path=ppt/tags/tag74.xml><?xml version="1.0" encoding="utf-8"?>
<p:tagLst xmlns:p="http://schemas.openxmlformats.org/presentationml/2006/main">
  <p:tag name="AS_UNIQUEID" val="13290"/>
</p:tagLst>
</file>

<file path=ppt/tags/tag75.xml><?xml version="1.0" encoding="utf-8"?>
<p:tagLst xmlns:p="http://schemas.openxmlformats.org/presentationml/2006/main">
  <p:tag name="AS_UNIQUEID" val="13291"/>
</p:tagLst>
</file>

<file path=ppt/tags/tag76.xml><?xml version="1.0" encoding="utf-8"?>
<p:tagLst xmlns:p="http://schemas.openxmlformats.org/presentationml/2006/main">
  <p:tag name="AS_UNIQUEID" val="13198"/>
</p:tagLst>
</file>

<file path=ppt/tags/tag77.xml><?xml version="1.0" encoding="utf-8"?>
<p:tagLst xmlns:p="http://schemas.openxmlformats.org/presentationml/2006/main">
  <p:tag name="AS_UNIQUEID" val="13011"/>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8.xml><?xml version="1.0" encoding="utf-8"?>
<p:tagLst xmlns:p="http://schemas.openxmlformats.org/presentationml/2006/main">
  <p:tag name="AS_UNIQUEID" val="13012"/>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9.xml><?xml version="1.0" encoding="utf-8"?>
<p:tagLst xmlns:p="http://schemas.openxmlformats.org/presentationml/2006/main">
  <p:tag name="AS_UNIQUEID" val="13013"/>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0.xml><?xml version="1.0" encoding="utf-8"?>
<p:tagLst xmlns:p="http://schemas.openxmlformats.org/presentationml/2006/main">
  <p:tag name="AS_UNIQUEID" val="13014"/>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1.xml><?xml version="1.0" encoding="utf-8"?>
<p:tagLst xmlns:p="http://schemas.openxmlformats.org/presentationml/2006/main">
  <p:tag name="AS_UNIQUEID" val="13015"/>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2.xml><?xml version="1.0" encoding="utf-8"?>
<p:tagLst xmlns:p="http://schemas.openxmlformats.org/presentationml/2006/main">
  <p:tag name="AS_UNIQUEID" val="13199"/>
</p:tagLst>
</file>

<file path=ppt/tags/tag83.xml><?xml version="1.0" encoding="utf-8"?>
<p:tagLst xmlns:p="http://schemas.openxmlformats.org/presentationml/2006/main">
  <p:tag name="AS_UNIQUEID" val="13017"/>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4.xml><?xml version="1.0" encoding="utf-8"?>
<p:tagLst xmlns:p="http://schemas.openxmlformats.org/presentationml/2006/main">
  <p:tag name="AS_UNIQUEID" val="13018"/>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5.xml><?xml version="1.0" encoding="utf-8"?>
<p:tagLst xmlns:p="http://schemas.openxmlformats.org/presentationml/2006/main">
  <p:tag name="AS_UNIQUEID" val="13019"/>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6.xml><?xml version="1.0" encoding="utf-8"?>
<p:tagLst xmlns:p="http://schemas.openxmlformats.org/presentationml/2006/main">
  <p:tag name="AS_UNIQUEID" val="13020"/>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7.xml><?xml version="1.0" encoding="utf-8"?>
<p:tagLst xmlns:p="http://schemas.openxmlformats.org/presentationml/2006/main">
  <p:tag name="AS_UNIQUEID" val="13021"/>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8.xml><?xml version="1.0" encoding="utf-8"?>
<p:tagLst xmlns:p="http://schemas.openxmlformats.org/presentationml/2006/main">
  <p:tag name="AS_UNIQUEID" val="13200"/>
</p:tagLst>
</file>

<file path=ppt/tags/tag89.xml><?xml version="1.0" encoding="utf-8"?>
<p:tagLst xmlns:p="http://schemas.openxmlformats.org/presentationml/2006/main">
  <p:tag name="AS_UNIQUEID" val="13078"/>
</p:tagLst>
</file>

<file path=ppt/tags/tag90.xml><?xml version="1.0" encoding="utf-8"?>
<p:tagLst xmlns:p="http://schemas.openxmlformats.org/presentationml/2006/main">
  <p:tag name="AS_UNIQUEID" val="13079"/>
</p:tagLst>
</file>

<file path=ppt/tags/tag91.xml><?xml version="1.0" encoding="utf-8"?>
<p:tagLst xmlns:p="http://schemas.openxmlformats.org/presentationml/2006/main">
  <p:tag name="AS_UNIQUEID" val="13080"/>
</p:tagLst>
</file>

<file path=ppt/tags/tag92.xml><?xml version="1.0" encoding="utf-8"?>
<p:tagLst xmlns:p="http://schemas.openxmlformats.org/presentationml/2006/main">
  <p:tag name="AS_UNIQUEID" val="13201"/>
</p:tagLst>
</file>

<file path=ppt/tags/tag93.xml><?xml version="1.0" encoding="utf-8"?>
<p:tagLst xmlns:p="http://schemas.openxmlformats.org/presentationml/2006/main">
  <p:tag name="AS_UNIQUEID" val="13082"/>
</p:tagLst>
</file>

<file path=ppt/tags/tag94.xml><?xml version="1.0" encoding="utf-8"?>
<p:tagLst xmlns:p="http://schemas.openxmlformats.org/presentationml/2006/main">
  <p:tag name="AS_UNIQUEID" val="13083"/>
</p:tagLst>
</file>

<file path=ppt/tags/tag95.xml><?xml version="1.0" encoding="utf-8"?>
<p:tagLst xmlns:p="http://schemas.openxmlformats.org/presentationml/2006/main">
  <p:tag name="AS_UNIQUEID" val="13084"/>
</p:tagLst>
</file>

<file path=ppt/tags/tag96.xml><?xml version="1.0" encoding="utf-8"?>
<p:tagLst xmlns:p="http://schemas.openxmlformats.org/presentationml/2006/main">
  <p:tag name="AS_UNIQUEID" val="13202"/>
</p:tagLst>
</file>

<file path=ppt/tags/tag97.xml><?xml version="1.0" encoding="utf-8"?>
<p:tagLst xmlns:p="http://schemas.openxmlformats.org/presentationml/2006/main">
  <p:tag name="AS_UNIQUEID" val="13086"/>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98.xml><?xml version="1.0" encoding="utf-8"?>
<p:tagLst xmlns:p="http://schemas.openxmlformats.org/presentationml/2006/main">
  <p:tag name="AS_UNIQUEID" val="13087"/>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99.xml><?xml version="1.0" encoding="utf-8"?>
<p:tagLst xmlns:p="http://schemas.openxmlformats.org/presentationml/2006/main">
  <p:tag name="AS_UNIQUEID" val="13088"/>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0.xml><?xml version="1.0" encoding="utf-8"?>
<p:tagLst xmlns:p="http://schemas.openxmlformats.org/presentationml/2006/main">
  <p:tag name="AS_UNIQUEID" val="13089"/>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1.xml><?xml version="1.0" encoding="utf-8"?>
<p:tagLst xmlns:p="http://schemas.openxmlformats.org/presentationml/2006/main">
  <p:tag name="AS_UNIQUEID" val="13090"/>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03.xml><?xml version="1.0" encoding="utf-8"?>
<p:tagLst xmlns:p="http://schemas.openxmlformats.org/presentationml/2006/main">
  <p:tag name="AS_UNIQUEID" val="13203"/>
</p:tagLst>
</file>

<file path=ppt/tags/tag104.xml><?xml version="1.0" encoding="utf-8"?>
<p:tagLst xmlns:p="http://schemas.openxmlformats.org/presentationml/2006/main">
  <p:tag name="AS_UNIQUEID" val="13093"/>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custom20205081_1*a*1"/>
  <p:tag name="KSO_WM_UNIT_INDEX" val="1"/>
  <p:tag name="KSO_WM_UNIT_ISCONTENTSTITLE" val="0"/>
  <p:tag name="KSO_WM_UNIT_ISNUMDGMTITLE" val="0"/>
  <p:tag name="KSO_WM_UNIT_LAYERLEVEL" val="1"/>
  <p:tag name="KSO_WM_UNIT_NOCLEAR" val="0"/>
  <p:tag name="KSO_WM_UNIT_SHOW_EDIT_AREA_INDICATION" val="1"/>
  <p:tag name="KSO_WM_UNIT_TYPE" val="a"/>
  <p:tag name="KSO_WM_UNIT_VALUE" val="28"/>
</p:tagLst>
</file>

<file path=ppt/tags/tag105.xml><?xml version="1.0" encoding="utf-8"?>
<p:tagLst xmlns:p="http://schemas.openxmlformats.org/presentationml/2006/main">
  <p:tag name="AS_UNIQUEID" val="13094"/>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custom20205081_1*b*1"/>
  <p:tag name="KSO_WM_UNIT_INDEX" val="1"/>
  <p:tag name="KSO_WM_UNIT_ISCONTENTSTITLE" val="0"/>
  <p:tag name="KSO_WM_UNIT_ISNUMDGMTITLE" val="0"/>
  <p:tag name="KSO_WM_UNIT_LAYERLEVEL" val="1"/>
  <p:tag name="KSO_WM_UNIT_NOCLEAR" val="0"/>
  <p:tag name="KSO_WM_UNIT_SHOW_EDIT_AREA_INDICATION" val="1"/>
  <p:tag name="KSO_WM_UNIT_TYPE" val="b"/>
  <p:tag name="KSO_WM_UNIT_VALUE" val="111"/>
</p:tagLst>
</file>

<file path=ppt/tags/tag106.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07.xml><?xml version="1.0" encoding="utf-8"?>
<p:tagLst xmlns:p="http://schemas.openxmlformats.org/presentationml/2006/main">
  <p:tag name="AS_UNIQUEID" val="13204"/>
</p:tagLst>
</file>

<file path=ppt/tags/tag108.xml><?xml version="1.0" encoding="utf-8"?>
<p:tagLst xmlns:p="http://schemas.openxmlformats.org/presentationml/2006/main">
  <p:tag name="AS_UNIQUEID" val="13096"/>
  <p:tag name="KSO_WM_BEAUTIFY_FLAG" val=""/>
</p:tagLst>
</file>

<file path=ppt/tags/tag109.xml><?xml version="1.0" encoding="utf-8"?>
<p:tagLst xmlns:p="http://schemas.openxmlformats.org/presentationml/2006/main">
  <p:tag name="AS_UNIQUEID" val="13097"/>
</p:tagLst>
</file>

<file path=ppt/tags/tag110.xml><?xml version="1.0" encoding="utf-8"?>
<p:tagLst xmlns:p="http://schemas.openxmlformats.org/presentationml/2006/main">
  <p:tag name="AS_UNIQUEID" val="13098"/>
  <p:tag name="KSO_WM_BEAUTIFY_FLAG" val=""/>
</p:tagLst>
</file>

<file path=ppt/tags/tag111.xml><?xml version="1.0" encoding="utf-8"?>
<p:tagLst xmlns:p="http://schemas.openxmlformats.org/presentationml/2006/main">
  <p:tag name="AS_UNIQUEID" val="13099"/>
</p:tagLst>
</file>

<file path=ppt/tags/tag112.xml><?xml version="1.0" encoding="utf-8"?>
<p:tagLst xmlns:p="http://schemas.openxmlformats.org/presentationml/2006/main">
  <p:tag name="AS_UNIQUEID" val="13100"/>
</p:tagLst>
</file>

<file path=ppt/tags/tag113.xml><?xml version="1.0" encoding="utf-8"?>
<p:tagLst xmlns:p="http://schemas.openxmlformats.org/presentationml/2006/main">
  <p:tag name="AS_UNIQUEID" val="4464"/>
</p:tagLst>
</file>

<file path=ppt/tags/tag114.xml><?xml version="1.0" encoding="utf-8"?>
<p:tagLst xmlns:p="http://schemas.openxmlformats.org/presentationml/2006/main">
  <p:tag name="AS_UNIQUEID" val="4465"/>
</p:tagLst>
</file>

<file path=ppt/tags/tag115.xml><?xml version="1.0" encoding="utf-8"?>
<p:tagLst xmlns:p="http://schemas.openxmlformats.org/presentationml/2006/main">
  <p:tag name="KSO_WM_BEAUTIFY_FLAG" val="#wm#"/>
  <p:tag name="KSO_WM_TEMPLATE_CATEGORY" val="custom"/>
  <p:tag name="KSO_WM_TEMPLATE_INDEX" val="20205081"/>
</p:tagLst>
</file>

<file path=ppt/tags/tag116.xml><?xml version="1.0" encoding="utf-8"?>
<p:tagLst xmlns:p="http://schemas.openxmlformats.org/presentationml/2006/main">
  <p:tag name="AS_UNIQUEID" val="13205"/>
</p:tagLst>
</file>

<file path=ppt/tags/tag117.xml><?xml version="1.0" encoding="utf-8"?>
<p:tagLst xmlns:p="http://schemas.openxmlformats.org/presentationml/2006/main">
  <p:tag name="AS_UNIQUEID" val="13102"/>
</p:tagLst>
</file>

<file path=ppt/tags/tag118.xml><?xml version="1.0" encoding="utf-8"?>
<p:tagLst xmlns:p="http://schemas.openxmlformats.org/presentationml/2006/main">
  <p:tag name="AS_UNIQUEID" val="13103"/>
  <p:tag name="KSO_WM_BEAUTIFY_FLAG" val=""/>
</p:tagLst>
</file>

<file path=ppt/tags/tag119.xml><?xml version="1.0" encoding="utf-8"?>
<p:tagLst xmlns:p="http://schemas.openxmlformats.org/presentationml/2006/main">
  <p:tag name="KSO_WM_BEAUTIFY_FLAG" val="#wm#"/>
  <p:tag name="KSO_WM_TEMPLATE_CATEGORY" val="custom"/>
  <p:tag name="KSO_WM_TEMPLATE_INDEX" val="20205081"/>
</p:tagLst>
</file>

<file path=ppt/tags/tag120.xml><?xml version="1.0" encoding="utf-8"?>
<p:tagLst xmlns:p="http://schemas.openxmlformats.org/presentationml/2006/main">
  <p:tag name="AS_UNIQUEID" val="13206"/>
</p:tagLst>
</file>

<file path=ppt/tags/tag121.xml><?xml version="1.0" encoding="utf-8"?>
<p:tagLst xmlns:p="http://schemas.openxmlformats.org/presentationml/2006/main">
  <p:tag name="AS_UNIQUEID" val="13105"/>
</p:tagLst>
</file>

<file path=ppt/tags/tag122.xml><?xml version="1.0" encoding="utf-8"?>
<p:tagLst xmlns:p="http://schemas.openxmlformats.org/presentationml/2006/main">
  <p:tag name="AS_UNIQUEID" val="13106"/>
  <p:tag name="KSO_WM_BEAUTIFY_FLAG" val=""/>
</p:tagLst>
</file>

<file path=ppt/tags/tag123.xml><?xml version="1.0" encoding="utf-8"?>
<p:tagLst xmlns:p="http://schemas.openxmlformats.org/presentationml/2006/main">
  <p:tag name="KSO_WM_BEAUTIFY_FLAG" val="#wm#"/>
  <p:tag name="KSO_WM_TEMPLATE_CATEGORY" val="custom"/>
  <p:tag name="KSO_WM_TEMPLATE_INDEX" val="20205081"/>
</p:tagLst>
</file>

<file path=ppt/tags/tag124.xml><?xml version="1.0" encoding="utf-8"?>
<p:tagLst xmlns:p="http://schemas.openxmlformats.org/presentationml/2006/main">
  <p:tag name="AS_UNIQUEID" val="13207"/>
</p:tagLst>
</file>

<file path=ppt/tags/tag125.xml><?xml version="1.0" encoding="utf-8"?>
<p:tagLst xmlns:p="http://schemas.openxmlformats.org/presentationml/2006/main">
  <p:tag name="AS_UNIQUEID" val="13108"/>
</p:tagLst>
</file>

<file path=ppt/tags/tag126.xml><?xml version="1.0" encoding="utf-8"?>
<p:tagLst xmlns:p="http://schemas.openxmlformats.org/presentationml/2006/main">
  <p:tag name="AS_UNIQUEID" val="13109"/>
  <p:tag name="KSO_WM_BEAUTIFY_FLAG" val=""/>
</p:tagLst>
</file>

<file path=ppt/tags/tag127.xml><?xml version="1.0" encoding="utf-8"?>
<p:tagLst xmlns:p="http://schemas.openxmlformats.org/presentationml/2006/main">
  <p:tag name="AS_UNIQUEID" val="13110"/>
</p:tagLst>
</file>

<file path=ppt/tags/tag128.xml><?xml version="1.0" encoding="utf-8"?>
<p:tagLst xmlns:p="http://schemas.openxmlformats.org/presentationml/2006/main">
  <p:tag name="KSO_WM_BEAUTIFY_FLAG" val="#wm#"/>
  <p:tag name="KSO_WM_TEMPLATE_CATEGORY" val="custom"/>
  <p:tag name="KSO_WM_TEMPLATE_INDEX" val="20205081"/>
</p:tagLst>
</file>

<file path=ppt/tags/tag129.xml><?xml version="1.0" encoding="utf-8"?>
<p:tagLst xmlns:p="http://schemas.openxmlformats.org/presentationml/2006/main">
  <p:tag name="AS_UNIQUEID" val="13208"/>
</p:tagLst>
</file>

<file path=ppt/tags/tag130.xml><?xml version="1.0" encoding="utf-8"?>
<p:tagLst xmlns:p="http://schemas.openxmlformats.org/presentationml/2006/main">
  <p:tag name="AS_UNIQUEID" val="13112"/>
</p:tagLst>
</file>

<file path=ppt/tags/tag131.xml><?xml version="1.0" encoding="utf-8"?>
<p:tagLst xmlns:p="http://schemas.openxmlformats.org/presentationml/2006/main">
  <p:tag name="AS_UNIQUEID" val="13113"/>
</p:tagLst>
</file>

<file path=ppt/tags/tag132.xml><?xml version="1.0" encoding="utf-8"?>
<p:tagLst xmlns:p="http://schemas.openxmlformats.org/presentationml/2006/main">
  <p:tag name="AS_UNIQUEID" val="13114"/>
  <p:tag name="KSO_WM_BEAUTIFY_FLAG" val=""/>
</p:tagLst>
</file>

<file path=ppt/tags/tag133.xml><?xml version="1.0" encoding="utf-8"?>
<p:tagLst xmlns:p="http://schemas.openxmlformats.org/presentationml/2006/main">
  <p:tag name="KSO_WM_BEAUTIFY_FLAG" val="#wm#"/>
  <p:tag name="KSO_WM_TEMPLATE_CATEGORY" val="custom"/>
  <p:tag name="KSO_WM_TEMPLATE_INDEX" val="20205081"/>
</p:tagLst>
</file>

<file path=ppt/tags/tag134.xml><?xml version="1.0" encoding="utf-8"?>
<p:tagLst xmlns:p="http://schemas.openxmlformats.org/presentationml/2006/main">
  <p:tag name="AS_UNIQUEID" val="13209"/>
</p:tagLst>
</file>

<file path=ppt/tags/tag135.xml><?xml version="1.0" encoding="utf-8"?>
<p:tagLst xmlns:p="http://schemas.openxmlformats.org/presentationml/2006/main">
  <p:tag name="AS_UNIQUEID" val="13116"/>
</p:tagLst>
</file>

<file path=ppt/tags/tag136.xml><?xml version="1.0" encoding="utf-8"?>
<p:tagLst xmlns:p="http://schemas.openxmlformats.org/presentationml/2006/main">
  <p:tag name="AS_UNIQUEID" val="13117"/>
</p:tagLst>
</file>

<file path=ppt/tags/tag137.xml><?xml version="1.0" encoding="utf-8"?>
<p:tagLst xmlns:p="http://schemas.openxmlformats.org/presentationml/2006/main">
  <p:tag name="AS_UNIQUEID" val="13118"/>
</p:tagLst>
</file>

<file path=ppt/tags/tag138.xml><?xml version="1.0" encoding="utf-8"?>
<p:tagLst xmlns:p="http://schemas.openxmlformats.org/presentationml/2006/main">
  <p:tag name="AS_UNIQUEID" val="13119"/>
</p:tagLst>
</file>

<file path=ppt/tags/tag139.xml><?xml version="1.0" encoding="utf-8"?>
<p:tagLst xmlns:p="http://schemas.openxmlformats.org/presentationml/2006/main">
  <p:tag name="KSO_WM_BEAUTIFY_FLAG" val="#wm#"/>
  <p:tag name="KSO_WM_TEMPLATE_CATEGORY" val="custom"/>
  <p:tag name="KSO_WM_TEMPLATE_INDEX" val="20205081"/>
</p:tagLst>
</file>

<file path=ppt/tags/tag140.xml><?xml version="1.0" encoding="utf-8"?>
<p:tagLst xmlns:p="http://schemas.openxmlformats.org/presentationml/2006/main">
  <p:tag name="AS_UNIQUEID" val="13210"/>
</p:tagLst>
</file>

<file path=ppt/tags/tag141.xml><?xml version="1.0" encoding="utf-8"?>
<p:tagLst xmlns:p="http://schemas.openxmlformats.org/presentationml/2006/main">
  <p:tag name="AS_UNIQUEID" val="13121"/>
</p:tagLst>
</file>

<file path=ppt/tags/tag142.xml><?xml version="1.0" encoding="utf-8"?>
<p:tagLst xmlns:p="http://schemas.openxmlformats.org/presentationml/2006/main">
  <p:tag name="AS_UNIQUEID" val="13122"/>
  <p:tag name="KSO_WM_BEAUTIFY_FLAG" val=""/>
</p:tagLst>
</file>

<file path=ppt/tags/tag143.xml><?xml version="1.0" encoding="utf-8"?>
<p:tagLst xmlns:p="http://schemas.openxmlformats.org/presentationml/2006/main">
  <p:tag name="AS_UNIQUEID" val="13123"/>
  <p:tag name="KSO_WM_BEAUTIFY_FLAG" val=""/>
</p:tagLst>
</file>

<file path=ppt/tags/tag144.xml><?xml version="1.0" encoding="utf-8"?>
<p:tagLst xmlns:p="http://schemas.openxmlformats.org/presentationml/2006/main">
  <p:tag name="KSO_WM_BEAUTIFY_FLAG" val="#wm#"/>
  <p:tag name="KSO_WM_TEMPLATE_CATEGORY" val="custom"/>
  <p:tag name="KSO_WM_TEMPLATE_INDEX" val="20205081"/>
</p:tagLst>
</file>

<file path=ppt/tags/tag145.xml><?xml version="1.0" encoding="utf-8"?>
<p:tagLst xmlns:p="http://schemas.openxmlformats.org/presentationml/2006/main">
  <p:tag name="AS_UNIQUEID" val="13211"/>
</p:tagLst>
</file>

<file path=ppt/tags/tag146.xml><?xml version="1.0" encoding="utf-8"?>
<p:tagLst xmlns:p="http://schemas.openxmlformats.org/presentationml/2006/main">
  <p:tag name="AS_UNIQUEID" val="13125"/>
</p:tagLst>
</file>

<file path=ppt/tags/tag147.xml><?xml version="1.0" encoding="utf-8"?>
<p:tagLst xmlns:p="http://schemas.openxmlformats.org/presentationml/2006/main">
  <p:tag name="AS_UNIQUEID" val="13126"/>
  <p:tag name="KSO_WM_BEAUTIFY_FLAG" val=""/>
</p:tagLst>
</file>

<file path=ppt/tags/tag148.xml><?xml version="1.0" encoding="utf-8"?>
<p:tagLst xmlns:p="http://schemas.openxmlformats.org/presentationml/2006/main">
  <p:tag name="AS_UNIQUEID" val="13127"/>
  <p:tag name="KSO_WM_BEAUTIFY_FLAG" val=""/>
</p:tagLst>
</file>

<file path=ppt/tags/tag149.xml><?xml version="1.0" encoding="utf-8"?>
<p:tagLst xmlns:p="http://schemas.openxmlformats.org/presentationml/2006/main">
  <p:tag name="AS_UNIQUEID" val="10471"/>
</p:tagLst>
</file>

<file path=ppt/tags/tag150.xml><?xml version="1.0" encoding="utf-8"?>
<p:tagLst xmlns:p="http://schemas.openxmlformats.org/presentationml/2006/main">
  <p:tag name="AS_UNIQUEID" val="10472"/>
  <p:tag name="KSO_WM_BEAUTIFY_FLAG" val=""/>
</p:tagLst>
</file>

<file path=ppt/tags/tag151.xml><?xml version="1.0" encoding="utf-8"?>
<p:tagLst xmlns:p="http://schemas.openxmlformats.org/presentationml/2006/main">
  <p:tag name="AS_UNIQUEID" val="10473"/>
  <p:tag name="KSO_WM_BEAUTIFY_FLAG" val=""/>
</p:tagLst>
</file>

<file path=ppt/tags/tag152.xml><?xml version="1.0" encoding="utf-8"?>
<p:tagLst xmlns:p="http://schemas.openxmlformats.org/presentationml/2006/main">
  <p:tag name="AS_UNIQUEID" val="10474"/>
  <p:tag name="KSO_WM_BEAUTIFY_FLAG" val=""/>
</p:tagLst>
</file>

<file path=ppt/tags/tag153.xml><?xml version="1.0" encoding="utf-8"?>
<p:tagLst xmlns:p="http://schemas.openxmlformats.org/presentationml/2006/main">
  <p:tag name="AS_UNIQUEID" val="10476"/>
</p:tagLst>
</file>

<file path=ppt/tags/tag154.xml><?xml version="1.0" encoding="utf-8"?>
<p:tagLst xmlns:p="http://schemas.openxmlformats.org/presentationml/2006/main">
  <p:tag name="AS_UNIQUEID" val="3771"/>
  <p:tag name="KSO_WM_BEAUTIFY_FLAG" val=""/>
</p:tagLst>
</file>

<file path=ppt/tags/tag155.xml><?xml version="1.0" encoding="utf-8"?>
<p:tagLst xmlns:p="http://schemas.openxmlformats.org/presentationml/2006/main">
  <p:tag name="AS_UNIQUEID" val="10477"/>
  <p:tag name="KSO_WM_BEAUTIFY_FLAG" val=""/>
</p:tagLst>
</file>

<file path=ppt/tags/tag156.xml><?xml version="1.0" encoding="utf-8"?>
<p:tagLst xmlns:p="http://schemas.openxmlformats.org/presentationml/2006/main">
  <p:tag name="KSO_WM_BEAUTIFY_FLAG" val="#wm#"/>
  <p:tag name="KSO_WM_TEMPLATE_CATEGORY" val="custom"/>
  <p:tag name="KSO_WM_TEMPLATE_INDEX" val="20205081"/>
</p:tagLst>
</file>

<file path=ppt/tags/tag157.xml><?xml version="1.0" encoding="utf-8"?>
<p:tagLst xmlns:p="http://schemas.openxmlformats.org/presentationml/2006/main">
  <p:tag name="AS_UNIQUEID" val="13212"/>
</p:tagLst>
</file>

<file path=ppt/tags/tag158.xml><?xml version="1.0" encoding="utf-8"?>
<p:tagLst xmlns:p="http://schemas.openxmlformats.org/presentationml/2006/main">
  <p:tag name="AS_UNIQUEID" val="13129"/>
</p:tagLst>
</file>

<file path=ppt/tags/tag159.xml><?xml version="1.0" encoding="utf-8"?>
<p:tagLst xmlns:p="http://schemas.openxmlformats.org/presentationml/2006/main">
  <p:tag name="AS_UNIQUEID" val="13130"/>
  <p:tag name="KSO_WM_BEAUTIFY_FLAG" val=""/>
</p:tagLst>
</file>

<file path=ppt/tags/tag160.xml><?xml version="1.0" encoding="utf-8"?>
<p:tagLst xmlns:p="http://schemas.openxmlformats.org/presentationml/2006/main">
  <p:tag name="AS_UNIQUEID" val="13131"/>
  <p:tag name="KSO_WM_BEAUTIFY_FLAG" val=""/>
</p:tagLst>
</file>

<file path=ppt/tags/tag161.xml><?xml version="1.0" encoding="utf-8"?>
<p:tagLst xmlns:p="http://schemas.openxmlformats.org/presentationml/2006/main">
  <p:tag name="AS_UNIQUEID" val="13132"/>
</p:tagLst>
</file>

<file path=ppt/tags/tag162.xml><?xml version="1.0" encoding="utf-8"?>
<p:tagLst xmlns:p="http://schemas.openxmlformats.org/presentationml/2006/main">
  <p:tag name="KSO_WM_BEAUTIFY_FLAG" val="#wm#"/>
  <p:tag name="KSO_WM_TEMPLATE_CATEGORY" val="custom"/>
  <p:tag name="KSO_WM_TEMPLATE_INDEX" val="20205081"/>
</p:tagLst>
</file>

<file path=ppt/tags/tag163.xml><?xml version="1.0" encoding="utf-8"?>
<p:tagLst xmlns:p="http://schemas.openxmlformats.org/presentationml/2006/main">
  <p:tag name="AS_UNIQUEID" val="13213"/>
</p:tagLst>
</file>

<file path=ppt/tags/tag164.xml><?xml version="1.0" encoding="utf-8"?>
<p:tagLst xmlns:p="http://schemas.openxmlformats.org/presentationml/2006/main">
  <p:tag name="AS_UNIQUEID" val="13134"/>
</p:tagLst>
</file>

<file path=ppt/tags/tag165.xml><?xml version="1.0" encoding="utf-8"?>
<p:tagLst xmlns:p="http://schemas.openxmlformats.org/presentationml/2006/main">
  <p:tag name="AS_UNIQUEID" val="13135"/>
  <p:tag name="KSO_WM_BEAUTIFY_FLAG" val=""/>
</p:tagLst>
</file>

<file path=ppt/tags/tag166.xml><?xml version="1.0" encoding="utf-8"?>
<p:tagLst xmlns:p="http://schemas.openxmlformats.org/presentationml/2006/main">
  <p:tag name="AS_UNIQUEID" val="13197"/>
</p:tagLst>
</file>

<file path=ppt/tags/tag167.xml><?xml version="1.0" encoding="utf-8"?>
<p:tagLst xmlns:p="http://schemas.openxmlformats.org/presentationml/2006/main">
  <p:tag name="KSO_WM_BEAUTIFY_FLAG" val="#wm#"/>
  <p:tag name="KSO_WM_TEMPLATE_CATEGORY" val="custom"/>
  <p:tag name="KSO_WM_TEMPLATE_INDEX" val="20205081"/>
</p:tagLst>
</file>

<file path=ppt/tags/tag168.xml><?xml version="1.0" encoding="utf-8"?>
<p:tagLst xmlns:p="http://schemas.openxmlformats.org/presentationml/2006/main">
  <p:tag name="AS_UNIQUEID" val="13214"/>
</p:tagLst>
</file>

<file path=ppt/tags/tag169.xml><?xml version="1.0" encoding="utf-8"?>
<p:tagLst xmlns:p="http://schemas.openxmlformats.org/presentationml/2006/main">
  <p:tag name="AS_UNIQUEID" val="13137"/>
  <p:tag name="KSO_WM_BEAUTIFY_FLAG" val=""/>
</p:tagLst>
</file>

<file path=ppt/tags/tag170.xml><?xml version="1.0" encoding="utf-8"?>
<p:tagLst xmlns:p="http://schemas.openxmlformats.org/presentationml/2006/main">
  <p:tag name="AS_UNIQUEID" val="13138"/>
</p:tagLst>
</file>

<file path=ppt/tags/tag171.xml><?xml version="1.0" encoding="utf-8"?>
<p:tagLst xmlns:p="http://schemas.openxmlformats.org/presentationml/2006/main">
  <p:tag name="KSO_WM_BEAUTIFY_FLAG" val="#wm#"/>
  <p:tag name="KSO_WM_TEMPLATE_CATEGORY" val="custom"/>
  <p:tag name="KSO_WM_TEMPLATE_INDEX" val="20205081"/>
</p:tagLst>
</file>

<file path=ppt/tags/tag172.xml><?xml version="1.0" encoding="utf-8"?>
<p:tagLst xmlns:p="http://schemas.openxmlformats.org/presentationml/2006/main">
  <p:tag name="AS_UNIQUEID" val="13215"/>
</p:tagLst>
</file>

<file path=ppt/tags/tag173.xml><?xml version="1.0" encoding="utf-8"?>
<p:tagLst xmlns:p="http://schemas.openxmlformats.org/presentationml/2006/main">
  <p:tag name="AS_UNIQUEID" val="13140"/>
</p:tagLst>
</file>

<file path=ppt/tags/tag174.xml><?xml version="1.0" encoding="utf-8"?>
<p:tagLst xmlns:p="http://schemas.openxmlformats.org/presentationml/2006/main">
  <p:tag name="AS_UNIQUEID" val="13141"/>
  <p:tag name="KSO_WM_BEAUTIFY_FLAG" val=""/>
</p:tagLst>
</file>

<file path=ppt/tags/tag175.xml><?xml version="1.0" encoding="utf-8"?>
<p:tagLst xmlns:p="http://schemas.openxmlformats.org/presentationml/2006/main">
  <p:tag name="AS_UNIQUEID" val="13142"/>
  <p:tag name="KSO_WM_BEAUTIFY_FLAG" val=""/>
</p:tagLst>
</file>

<file path=ppt/tags/tag176.xml><?xml version="1.0" encoding="utf-8"?>
<p:tagLst xmlns:p="http://schemas.openxmlformats.org/presentationml/2006/main">
  <p:tag name="KSO_WM_BEAUTIFY_FLAG" val="#wm#"/>
  <p:tag name="KSO_WM_TEMPLATE_CATEGORY" val="custom"/>
  <p:tag name="KSO_WM_TEMPLATE_INDEX" val="20205081"/>
</p:tagLst>
</file>

<file path=ppt/tags/tag177.xml><?xml version="1.0" encoding="utf-8"?>
<p:tagLst xmlns:p="http://schemas.openxmlformats.org/presentationml/2006/main">
  <p:tag name="AS_UNIQUEID" val="13216"/>
</p:tagLst>
</file>

<file path=ppt/tags/tag178.xml><?xml version="1.0" encoding="utf-8"?>
<p:tagLst xmlns:p="http://schemas.openxmlformats.org/presentationml/2006/main">
  <p:tag name="AS_UNIQUEID" val="13144"/>
</p:tagLst>
</file>

<file path=ppt/tags/tag179.xml><?xml version="1.0" encoding="utf-8"?>
<p:tagLst xmlns:p="http://schemas.openxmlformats.org/presentationml/2006/main">
  <p:tag name="AS_UNIQUEID" val="13145"/>
</p:tagLst>
</file>

<file path=ppt/tags/tag180.xml><?xml version="1.0" encoding="utf-8"?>
<p:tagLst xmlns:p="http://schemas.openxmlformats.org/presentationml/2006/main">
  <p:tag name="AS_UNIQUEID" val="12773"/>
</p:tagLst>
</file>

<file path=ppt/tags/tag181.xml><?xml version="1.0" encoding="utf-8"?>
<p:tagLst xmlns:p="http://schemas.openxmlformats.org/presentationml/2006/main">
  <p:tag name="AS_UNIQUEID" val="12774"/>
</p:tagLst>
</file>

<file path=ppt/tags/tag182.xml><?xml version="1.0" encoding="utf-8"?>
<p:tagLst xmlns:p="http://schemas.openxmlformats.org/presentationml/2006/main">
  <p:tag name="AS_UNIQUEID" val="12775"/>
  <p:tag name="KSO_WM_BEAUTIFY_FLAG" val=""/>
</p:tagLst>
</file>

<file path=ppt/tags/tag183.xml><?xml version="1.0" encoding="utf-8"?>
<p:tagLst xmlns:p="http://schemas.openxmlformats.org/presentationml/2006/main">
  <p:tag name="AS_UNIQUEID" val="12776"/>
</p:tagLst>
</file>

<file path=ppt/tags/tag184.xml><?xml version="1.0" encoding="utf-8"?>
<p:tagLst xmlns:p="http://schemas.openxmlformats.org/presentationml/2006/main">
  <p:tag name="AS_UNIQUEID" val="12777"/>
  <p:tag name="KSO_WM_BEAUTIFY_FLAG" val=""/>
</p:tagLst>
</file>

<file path=ppt/tags/tag185.xml><?xml version="1.0" encoding="utf-8"?>
<p:tagLst xmlns:p="http://schemas.openxmlformats.org/presentationml/2006/main">
  <p:tag name="AS_UNIQUEID" val="12778"/>
</p:tagLst>
</file>

<file path=ppt/tags/tag186.xml><?xml version="1.0" encoding="utf-8"?>
<p:tagLst xmlns:p="http://schemas.openxmlformats.org/presentationml/2006/main">
  <p:tag name="AS_UNIQUEID" val="12779"/>
  <p:tag name="KSO_WM_BEAUTIFY_FLAG" val=""/>
</p:tagLst>
</file>

<file path=ppt/tags/tag187.xml><?xml version="1.0" encoding="utf-8"?>
<p:tagLst xmlns:p="http://schemas.openxmlformats.org/presentationml/2006/main">
  <p:tag name="AS_UNIQUEID" val="12780"/>
  <p:tag name="KSO_WM_BEAUTIFY_FLAG" val=""/>
</p:tagLst>
</file>

<file path=ppt/tags/tag188.xml><?xml version="1.0" encoding="utf-8"?>
<p:tagLst xmlns:p="http://schemas.openxmlformats.org/presentationml/2006/main">
  <p:tag name="AS_UNIQUEID" val="12781"/>
  <p:tag name="KSO_WM_BEAUTIFY_FLAG" val=""/>
</p:tagLst>
</file>

<file path=ppt/tags/tag189.xml><?xml version="1.0" encoding="utf-8"?>
<p:tagLst xmlns:p="http://schemas.openxmlformats.org/presentationml/2006/main">
  <p:tag name="AS_UNIQUEID" val="12782"/>
  <p:tag name="KSO_WM_BEAUTIFY_FLAG" val=""/>
</p:tagLst>
</file>

<file path=ppt/tags/tag190.xml><?xml version="1.0" encoding="utf-8"?>
<p:tagLst xmlns:p="http://schemas.openxmlformats.org/presentationml/2006/main">
  <p:tag name="AS_UNIQUEID" val="12783"/>
  <p:tag name="KSO_WM_BEAUTIFY_FLAG" val=""/>
</p:tagLst>
</file>

<file path=ppt/tags/tag191.xml><?xml version="1.0" encoding="utf-8"?>
<p:tagLst xmlns:p="http://schemas.openxmlformats.org/presentationml/2006/main">
  <p:tag name="AS_UNIQUEID" val="12784"/>
  <p:tag name="KSO_WM_BEAUTIFY_FLAG" val=""/>
</p:tagLst>
</file>

<file path=ppt/tags/tag192.xml><?xml version="1.0" encoding="utf-8"?>
<p:tagLst xmlns:p="http://schemas.openxmlformats.org/presentationml/2006/main">
  <p:tag name="AS_UNIQUEID" val="12785"/>
  <p:tag name="KSO_WM_BEAUTIFY_FLAG" val=""/>
</p:tagLst>
</file>

<file path=ppt/tags/tag193.xml><?xml version="1.0" encoding="utf-8"?>
<p:tagLst xmlns:p="http://schemas.openxmlformats.org/presentationml/2006/main">
  <p:tag name="AS_UNIQUEID" val="12786"/>
  <p:tag name="KSO_WM_BEAUTIFY_FLAG" val=""/>
</p:tagLst>
</file>

<file path=ppt/tags/tag194.xml><?xml version="1.0" encoding="utf-8"?>
<p:tagLst xmlns:p="http://schemas.openxmlformats.org/presentationml/2006/main">
  <p:tag name="AS_UNIQUEID" val="12787"/>
</p:tagLst>
</file>

<file path=ppt/tags/tag195.xml><?xml version="1.0" encoding="utf-8"?>
<p:tagLst xmlns:p="http://schemas.openxmlformats.org/presentationml/2006/main">
  <p:tag name="AS_UNIQUEID" val="12788"/>
  <p:tag name="KSO_WM_BEAUTIFY_FLAG" val=""/>
</p:tagLst>
</file>

<file path=ppt/tags/tag196.xml><?xml version="1.0" encoding="utf-8"?>
<p:tagLst xmlns:p="http://schemas.openxmlformats.org/presentationml/2006/main">
  <p:tag name="AS_UNIQUEID" val="12789"/>
  <p:tag name="KSO_WM_BEAUTIFY_FLAG" val=""/>
</p:tagLst>
</file>

<file path=ppt/tags/tag197.xml><?xml version="1.0" encoding="utf-8"?>
<p:tagLst xmlns:p="http://schemas.openxmlformats.org/presentationml/2006/main">
  <p:tag name="AS_UNIQUEID" val="12790"/>
  <p:tag name="KSO_WM_BEAUTIFY_FLAG" val=""/>
</p:tagLst>
</file>

<file path=ppt/tags/tag198.xml><?xml version="1.0" encoding="utf-8"?>
<p:tagLst xmlns:p="http://schemas.openxmlformats.org/presentationml/2006/main">
  <p:tag name="AS_UNIQUEID" val="12791"/>
  <p:tag name="KSO_WM_BEAUTIFY_FLAG" val=""/>
</p:tagLst>
</file>

<file path=ppt/tags/tag199.xml><?xml version="1.0" encoding="utf-8"?>
<p:tagLst xmlns:p="http://schemas.openxmlformats.org/presentationml/2006/main">
  <p:tag name="AS_UNIQUEID" val="12792"/>
  <p:tag name="KSO_WM_BEAUTIFY_FLAG" val=""/>
</p:tagLst>
</file>

<file path=ppt/tags/tag200.xml><?xml version="1.0" encoding="utf-8"?>
<p:tagLst xmlns:p="http://schemas.openxmlformats.org/presentationml/2006/main">
  <p:tag name="AS_UNIQUEID" val="12793"/>
  <p:tag name="KSO_WM_BEAUTIFY_FLAG" val=""/>
</p:tagLst>
</file>

<file path=ppt/tags/tag201.xml><?xml version="1.0" encoding="utf-8"?>
<p:tagLst xmlns:p="http://schemas.openxmlformats.org/presentationml/2006/main">
  <p:tag name="AS_UNIQUEID" val="12794"/>
  <p:tag name="KSO_WM_BEAUTIFY_FLAG" val=""/>
</p:tagLst>
</file>

<file path=ppt/tags/tag202.xml><?xml version="1.0" encoding="utf-8"?>
<p:tagLst xmlns:p="http://schemas.openxmlformats.org/presentationml/2006/main">
  <p:tag name="AS_UNIQUEID" val="12795"/>
  <p:tag name="KSO_WM_BEAUTIFY_FLAG" val=""/>
</p:tagLst>
</file>

<file path=ppt/tags/tag203.xml><?xml version="1.0" encoding="utf-8"?>
<p:tagLst xmlns:p="http://schemas.openxmlformats.org/presentationml/2006/main">
  <p:tag name="AS_UNIQUEID" val="12796"/>
  <p:tag name="KSO_WM_BEAUTIFY_FLAG" val=""/>
</p:tagLst>
</file>

<file path=ppt/tags/tag204.xml><?xml version="1.0" encoding="utf-8"?>
<p:tagLst xmlns:p="http://schemas.openxmlformats.org/presentationml/2006/main">
  <p:tag name="AS_UNIQUEID" val="12797"/>
  <p:tag name="KSO_WM_BEAUTIFY_FLAG" val=""/>
</p:tagLst>
</file>

<file path=ppt/tags/tag205.xml><?xml version="1.0" encoding="utf-8"?>
<p:tagLst xmlns:p="http://schemas.openxmlformats.org/presentationml/2006/main">
  <p:tag name="KSO_WM_BEAUTIFY_FLAG" val="#wm#"/>
  <p:tag name="KSO_WM_TEMPLATE_CATEGORY" val="custom"/>
  <p:tag name="KSO_WM_TEMPLATE_INDEX" val="20205081"/>
</p:tagLst>
</file>

<file path=ppt/tags/tag206.xml><?xml version="1.0" encoding="utf-8"?>
<p:tagLst xmlns:p="http://schemas.openxmlformats.org/presentationml/2006/main">
  <p:tag name="AS_UNIQUEID" val="13292"/>
</p:tagLst>
</file>

<file path=ppt/tags/tag207.xml><?xml version="1.0" encoding="utf-8"?>
<p:tagLst xmlns:p="http://schemas.openxmlformats.org/presentationml/2006/main">
  <p:tag name="AS_UNIQUEID" val="13293"/>
</p:tagLst>
</file>

<file path=ppt/tags/tag20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38</Paragraphs>
  <Slides>15</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15</vt:i4>
      </vt:variant>
    </vt:vector>
  </HeadingPairs>
  <TitlesOfParts>
    <vt:vector baseType="lpstr" size="24">
      <vt:lpstr>Arial</vt:lpstr>
      <vt:lpstr>Calibri</vt:lpstr>
      <vt:lpstr>微软雅黑</vt:lpstr>
      <vt:lpstr>Wingdings</vt:lpstr>
      <vt:lpstr>Comic Sans MS</vt:lpstr>
      <vt:lpstr>宋体</vt:lpstr>
      <vt:lpstr>Times New Roman</vt:lpstr>
      <vt:lpstr>黑体</vt:lpstr>
      <vt:lpstr>Office Theme</vt:lpstr>
      <vt:lpstr>2.2 孟德尔杂交实验（二）</vt:lpstr>
      <vt:lpstr>课本第9页</vt:lpstr>
      <vt:lpstr>课本第9页</vt:lpstr>
      <vt:lpstr>纯种亲本杂交，F1中表现出来的是？未表现出来的是？</vt:lpstr>
      <vt:lpstr>亲本性状是？</vt:lpstr>
      <vt:lpstr>PowerPoint Presentation</vt:lpstr>
      <vt:lpstr>课本第10页</vt:lpstr>
      <vt:lpstr>PowerPoint Presentation</vt:lpstr>
      <vt:lpstr>PowerPoint Presentation</vt:lpstr>
      <vt:lpstr>PowerPoint Presentation</vt:lpstr>
      <vt:lpstr>课本11页</vt:lpstr>
      <vt:lpstr>课本第10页左下？</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2024-09-26T06:35:25.784</cp:lastPrinted>
  <dcterms:created xsi:type="dcterms:W3CDTF">2024-09-25T22:35:25Z</dcterms:created>
  <dcterms:modified xsi:type="dcterms:W3CDTF">2024-09-25T22:35:27Z</dcterms:modified>
</cp:coreProperties>
</file>