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40E912-4FCC-4526-80DF-5A8FB2612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21D1B-CD82-46D4-A478-762A83901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097962-873D-4F60-AB3C-5C830452E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7EB429-A773-4429-86B9-B2270EE76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D089C2-1E45-4DE2-9C95-A2ACE2CAD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017BF0-CF7A-4A2A-9208-1F3540A96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88B31A-4286-4ADE-BF53-4722641A7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F0AC16-11C9-4A70-A32A-488A1D108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D11DB7-033E-4394-B3F7-A0B8FF4C0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AAAAD7-7E1D-46F4-90FA-FEFEFA109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B9C3B1-F52A-42F4-AA42-72E3CF995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1311203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综述的选题与写作护理课件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综述的概述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综述选题的方法与技巧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综述文献的收集与整理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综述的写作规范与格式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综述的质量评价与提高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综述的概述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757" r="307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56" r="290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综述是对某一领域的研究现状、成果、问题等进行全面、系统、深入的概述和评价，是学术研究的重要文献类型之一。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综述的定义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全面性、系统性、深入性、评价性。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综述的特点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综述的定义与特点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按内容划分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综合性综述、专题性综述、现状与进展性综述、历史性综述、述评性综述。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按形式划分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文献综述、元分析综述、数据综述。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综述的类型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为读者提供某一领域的全面概述，评价研究现状和问题，为后续研究提供参考和借鉴。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有助于提高研究者的学术水平和能力，促进学术交流和发展，推动学科进步。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综述的写作目的与意义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写作意义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综述选题的方法与技巧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选题的原则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选题应具有科学依据，能够反映护理学科的发展趋势和研究热点。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选题应具有创新性，能够为护理学科的发展提供新的思路和方法。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选题应具有实用性，能够解决临床护理实践中的实际问题。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选题应具有可行性，能够保证研究的顺利实施和成果的推广应用。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科学性原则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创新性原则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实用性原则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可行性原则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合作研究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选题的来源与途径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5529" r="2552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从临床实践中发现问题，寻找研究切入点。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通过对已有文献的梳理和分析，发现研究空白和研究热点。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参加学术会议、听取专家报告，了解学科前沿动态。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与其他学科或领域的专家合作，共同开展跨学科研究。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在选题时，应明确研究的目的和意义，确保研究具有针对性和实用性。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明确研究目的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在选题前，应对相关领域进行充分的调研和论证，了解研究现状和发展趋势。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充分调研和论证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根据研究目的和研究内容，选择合适的综述类型，如系统综述、meta分析等。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选择合适的综述类型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在收集和分析文献时，应注重文献的质量评价，确保综述的可靠性和准确性。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注重文献质量评价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选题的方法与技巧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https://d.book118.com/257113112036006033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2024-09-06T13:26:29.441</cp:lastPrinted>
  <dcterms:created xsi:type="dcterms:W3CDTF">2024-09-06T05:26:29Z</dcterms:created>
  <dcterms:modified xsi:type="dcterms:W3CDTF">2024-09-06T05:26:31Z</dcterms:modified>
</cp:coreProperties>
</file>