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91F40-7DB6-4274-B39E-2307E2307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EA4FF-AAA3-4ED8-9C15-A598796F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05709-6D60-453D-8CD3-6427CEB73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2AEB4-550C-4D7F-94A9-F0C5129AB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313945-73C9-4C7C-AF28-17AF22AC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FF490-1A77-44DC-84C7-D9BB2805E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0F11A9-58A4-40DE-85B8-E9E716021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C1C7F-13E9-4931-BC2F-E2D7CF5E3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E9709-058C-418B-A271-ECFEA7C27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1195B-0C98-4142-B5E3-D37A760F9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43FC7-06E9-43A3-B85B-37122796A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131312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游戏开发工具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游戏开发工具简介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游戏开发流程与工具应用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游戏开发工具的未来发展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游戏开发工具的案例分析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游戏开发是指从游戏设计、编程、美术设计到测试和发布的全过程。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游戏开发包括独立游戏开发和商业游戏开发，后者又分为手游、端游、VR游戏等。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游戏开发流程包括需求分析、设计、编程、测试、发布及后期维护。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游戏开发的概念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现代游戏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《魔兽世界》、《英雄联盟》等大型多人在线角色扮演游戏（MMORPG）的出现，标志着游戏产业的飞速发展。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虚拟现实（VR）、增强现实（AR）和云游戏等技术将为游戏开发带来更多可能性。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早期游戏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从《俄罗斯方块》到《超级马里奥》，这些经典游戏为后来的游戏开发奠定了基础。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游戏开发的历史与发展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游戏是人们休闲娱乐的重要方式，能够缓解压力，提高生活质量。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游戏产业已成为全球经济的重要组成部分，为投资者、开发者、渠道商等创造了巨大商机。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游戏开发推动了图形技术、AI、云计算等技术的进步，对其他行业的发展也有积极影响。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游戏开发的重要性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游戏开发工具简介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游戏引擎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游戏引擎是游戏开发的核心工具，提供游戏开发的底层框架和功能模块，包括图形渲染、物理模拟、音频处理等。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游戏引擎能够提高游戏开发的效率和质量，提供丰富的资源和工具，支持自定义和扩展。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常见的游戏引擎有Unity、Unreal Engine、Cocos2d-x等，适用于不同类型的游戏开发。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游戏设计软件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游戏设计软件是用于游戏策划、原型设计、关卡设计的工具，帮助开发者实现创意和设计意图。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游戏设计软件提供可视化的界面和编辑器，支持自定义和扩展，能够快速构建游戏原型和关卡。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常见的游戏设计软件有Game Maker Studio、Unity Prototyping Tools、Unreal Engine Blueprint等。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游戏测试工具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游戏测试工具是用于测试游戏功能、性能、兼容性等方面的工具，确保游戏的稳定性和质量。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游戏测试工具提供自动化测试、性能分析、日志记录等功能，帮助开发者快速定位和修复问题。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常见的游戏测试工具包括TestComplete、TestRail、Jira等。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游戏音频工具是用于游戏音效、背景音乐、语音等方面的制作和编辑工具，提升游戏的沉浸感和体验。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游戏音频工具提供音频剪辑、混音、音效设计等功能，支持多声道和环绕声效果，能够实现高质量的音频输出。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常见的游戏音频工具有Audacity、Adobe Audition、Wwise等。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游戏音频工具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游戏开发流程与工具应用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https://d.book118.com/257113131200006030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2024-09-02T20:53:35.560</cp:lastPrinted>
  <dcterms:created xsi:type="dcterms:W3CDTF">2024-09-02T12:53:35Z</dcterms:created>
  <dcterms:modified xsi:type="dcterms:W3CDTF">2024-09-02T12:53:37Z</dcterms:modified>
</cp:coreProperties>
</file>