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09F99AA-A3E7-4D22-8A98-C1FAC5677E7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EB7D0-DAD1-4999-A733-4A781EE9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C7197-2351-46EA-8460-7D15BE2E0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018E5-4242-4AF7-84E9-D1E388A7D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8377C-876E-4D60-BE4D-87FDCC7FD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CCA06-400B-4BB1-AB8E-B27EAC0EB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C18391-2987-4229-84C6-BDD113404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0A5139-2A33-4947-B59A-B46E3539C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F18184-C684-474D-82CD-A2AD1CF8D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1E104-0946-4E33-AEB5-959D58750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E8BB7-FD2E-4722-954C-9EA7C658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1FC9B-170D-4037-8972-03F84CE5D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C413B7A-F6D8-4177-87AD-1CDF8BB52A8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1FE4F84-003A-439E-89B0-F601766CED1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11403004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智慧城市的绿色环保实践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智慧城市的绿色环保实践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智慧能源管理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智慧交通系统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智慧垃圾处理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智慧建筑与绿色环保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智慧城市的绿色环保实践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https://d.book118.com/257114030046006054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智慧城市的绿色环保实践</vt:lpstr>
      <vt:lpstr>目录</vt:lpstr>
      <vt:lpstr>第1章 智慧城市的绿色环保实践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2024-09-28T13:54:34.817</cp:lastPrinted>
  <dcterms:created xsi:type="dcterms:W3CDTF">2024-09-28T05:54:34Z</dcterms:created>
  <dcterms:modified xsi:type="dcterms:W3CDTF">2024-09-28T05:54:36Z</dcterms:modified>
</cp:coreProperties>
</file>