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29CF5-F84A-4FBB-89AF-55D20E3A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CA13F-1875-4316-809C-A06EE4DC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62CA7-63D3-4F76-A569-79FB3177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EB5F4-058B-4BED-96FF-0DF05537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63EF3-5BAE-4DCD-AEC2-BFE5E8A6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ACB20-C503-40B9-BEAA-50D5EB46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C6D8B-5D42-4CB4-BC98-E38A19C9D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C3C2F-766A-4F46-9392-FCBDB43D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28557-941D-4942-BA79-F2568B1A3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9ECD0-050F-4F57-96F9-5FCC2295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2A22-ABDE-4B4A-9A2F-BAA2062B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41351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194437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感应式电动机的结构和工作原理</a:t>
            </a:r>
            <a:r>
              <a:rPr lang="en-US" altLang="zh-CN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dk1">
                  <a:lumMod val="95000"/>
                  <a:lumOff val="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 err="1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1500" err="1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500" err="1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XXX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000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感应式电动机的结构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感应式电动机的工作原理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感应式电动机的种类和特点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感应式电动机的应用和优势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感应式电动机的未来发展趋势和挑战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案例分析：某品牌感应式电动机的设计与优化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感应式电动机的结构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通常由硅钢片叠成，是感应电动机中最重要的部分，用于构成磁路。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定子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在定子铁心上嵌有线圈，通电后产生旋转磁场。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绕组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嵌有线圈的铁心槽，用于固定线圈。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由硅钢片叠成，用于构成磁路。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转子上的线圈通过电流时产生磁场。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绕组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用于散热和产生推力。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风扇叶片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转子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定子和转子之间的间隙。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12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气隙的大小对电动机的性能有影响，气隙过大可能会降低电动机的效率，而气隙过小可能会导致电动机过热。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气隙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感应式电动机的工作原理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感应式电动机通常由一个或多个磁铁和铁芯组成。磁铁和铁芯的相互作用会产生旋转磁场。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磁铁和铁芯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电流和磁场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扭矩和转速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当电流通过感应式电动机的线圈时，磁场会产生变化，进而产生扭矩。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旋转磁场产生的扭矩与电流的强度和频率以及磁体的强度有关。同时，转速与磁极的转速有关。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旋转磁场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电磁感应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感应电动势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当导体在磁场中运动时，会在导体中产生感应电动势。这个电动势的大小与导体在磁场中的运动速度和磁场的强度有关。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扭矩和感应电动势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感应电动势与扭矩之间的关系是，当导体在磁场中旋转时，导体中的感应电动势会与扭矩相互作用，使得导体加速旋转。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法拉第电磁感应定律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感应式电动机利用法拉第电磁感应定律，即当导体在磁场中运动时，会在导体中产生感应电流。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扭矩的产生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当磁铁和铁芯之间的间隙发生变化时，磁阻会发生变化，从而产生磁阻转矩。这个转矩的方向与磁场的旋转方向相反。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磁阻转矩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当磁铁和铁芯之间的间隙发生变化时，磁滞现象会产生一个与旋转方向相同的转矩，称为磁滞转矩。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磁滞转矩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负载转矩是由于外部负载变化而产生的转矩。当外部负载增加时，负载转矩也会增加。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负载转矩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电磁转矩是由线圈中的电流产生的。当电流增加时，电磁转矩也会增加。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电磁转矩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感应式电动机的种类和特点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当单相电源接通时，电流在定子线圈中流动，产生旋转磁场。这个旋转磁场与转子导磁体相互作用，产生转矩，使转子旋转。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单相感应式电动机主要由定子（固定部分）和转子（旋转部分）组成。定子包括两个导体线圈，转子包括一个导磁体和一个转轴。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单相感应式电动机结构简单，成本低，但启动转矩小，转速不稳定。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单相感应式电动机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三相感应式电动机的定子由三个导体线圈组成，每个线圈中都通有电流。转子同样包括一个导磁体和一个转轴。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当三相电源接通时，电流在三个定子线圈中分别流动，产生三个旋转磁场。这三个旋转磁场与转子导磁体相互作用，产生转矩，使转子旋转。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三相感应式电动机启动转矩大，转速稳定，效率高，是工业应用中最常用的电动机类型之一。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三相感应式电动机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步进感应式电动机的定子包括多个导体线圈，转子包括一个导磁体和一个转轴。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当按顺序给定子线圈通电时，转子导磁体受到变化的磁场影响，产生步进式的旋转。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步进感应式电动机具有高精度、高响应速度和高可靠性，适用于需要精密控制的应用场景。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步进感应式电动机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https://d.book118.com/257114135134006035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2024-09-10T08:33:55.868</cp:lastPrinted>
  <dcterms:created xsi:type="dcterms:W3CDTF">2024-09-10T00:33:55Z</dcterms:created>
  <dcterms:modified xsi:type="dcterms:W3CDTF">2024-09-10T00:33:57Z</dcterms:modified>
</cp:coreProperties>
</file>