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72E87-0D80-41E8-9EBB-4F7AF26C6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50D0A-6247-4387-AF5C-2108CD685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A6677-9BFD-4CE9-99FB-70AE37BCD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B8036-13AA-4529-9C91-F774B0347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DCD155-4C33-4F85-8AA8-1121362C3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A57CEF-1079-4889-B6CE-22A10B867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FAEACB-568D-40BC-827E-B30BCE180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AA871-29C2-40F0-B872-403D9AE48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E6719-95E9-4132-A26F-1249594EA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ADAA5-DB55-4DDF-ACF0-AD2F09B99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7D052-66A0-4D60-97CB-BCE2A6F80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1605513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棋类发展前景分析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棋类运动的概述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棋类运动的价值和意义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棋类运动的现状和挑战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棋类发展的前景和展望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如何推动棋类运动的发展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棋类运动的概述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79" r="2507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棋类是一种策略性、竞技性强的桌面游戏，通常由两位玩家轮流在棋盘上放置棋子，通过合理的布局和策略来击败对手。棋类游戏种类繁多，常见的有国际象棋、围棋、中国象棋等。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棋类游戏通常具有规则简单、变化多端的特点，需要玩家运用智慧、策略和判断力来取得胜利。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棋类的定义和分类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棋类运动的历史和发展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棋类运动历史悠久，可以追溯到古代文明时期。随着时间的推移，棋类运动不断发展演变，新的游戏种类和规则不断涌现。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近年来，随着电子科技的发展，棋类游戏也实现了数字化转型，出现了许多在线对战平台和智能对弈软件，吸引了大量玩家参与。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111" b="1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棋类运动在全球的普及程度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棋类运动在全球范围内具有广泛的普及程度，尤其在亚洲地区，如中国、日本、韩国等国家，棋类运动深受人们喜爱。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在国际上，棋类运动也是一项重要的竞技项目，各种国际赛事和锦标赛定期举行，吸引了来自世界各地的顶尖棋手参与。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总的来说，棋类运动具有悠久的历史和广泛的群众基础，随着科技的发展和全球化的推进，其发展前景十分广阔。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棋类运动的价值和意义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棋类运动需要严密的逻辑思维和判断能力，长期参与有助于提高个人的逻辑思维能力。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培养逻辑思维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增强耐心和毅力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促进创造力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下棋需要耐心和毅力，在面对困境时能够锻炼意志力和坚持不懈的精神。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棋类运动需要寻找独特的解决方案，有助于激发创造力和创新思维。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棋类运动对个人发展的影响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培养竞争意识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棋类运动是一种竞技活动，有助于培养孩子的竞争意识和团队协作能力。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拓展知识面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下棋涉及不同种类的棋局和战术，有助于拓展孩子的知识面和视野。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提升数学和语文能力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棋类运动中涉及的棋谱、布局和战术分析有助于提高数学和语文能力。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棋类运动在教育中的作用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棋类运动作为传统文化的重要组成部分，具有传承文化的价值。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棋类运动可以成为人们交流与合作的平台，增进彼此之间的了解和友谊。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促进交流与合作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棋类运动能够丰富人们的精神文化生活，提高生活质量和社会文明程度。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丰富社会文化生活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棋类运动的社会价值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https://d.book118.com/257116055130006051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2024-09-24T21:24:37.088</cp:lastPrinted>
  <dcterms:created xsi:type="dcterms:W3CDTF">2024-09-24T13:24:37Z</dcterms:created>
  <dcterms:modified xsi:type="dcterms:W3CDTF">2024-09-24T13:24:39Z</dcterms:modified>
</cp:coreProperties>
</file>