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AD95A-BD44-49DA-A88E-82015C902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48E52-0DE6-4612-B722-B6ABAE77C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B7AE0-103D-4928-BCB4-B4F95A367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07721-2B0A-45E7-A69E-10C9D73E3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B68E9A-9B15-4AFE-8917-808AA771C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D52BFF-5DD2-4A55-B1DE-56AD92FBF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76986E-DD00-4110-B145-CCC619BCA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6020D-593B-405E-9F8C-098AC630D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549AB5-7CE4-408D-AD8A-00DD0055B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8020A-CC53-49D3-9B9D-6899996F7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C0CD2-7000-4FE9-854F-3756AB74B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16200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白沙集团的企业文化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白沙集团历史与发展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白沙集团核心价值观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白沙集团独特企业文化特色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企业文化在白沙集团中实践应用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企业文化对白沙集团影响及成果展示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733" r="57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811" b="98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建立独特的企业文化，有助于形成白沙集团的核心竞争力，使其在激烈的市场竞争中脱颖而出。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凝聚内部力量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通过企业文化的建设，增强员工的归属感和使命感，形成积极向上的企业氛围，提高员工的工作效率和创造力。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企业文化作为企业的灵魂，能够引导企业在追求经济效益的同时，注重社会责任和环境保护，实现可持续发展。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企业文化定义及重要性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企业文化是指在一定的社会经济条件下，通过社会实践所形成的并为全体成员遵循的共同意识、价值观念、职业道德、行为规范和准则的总和。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是企业的灵魂，是推动企业发展的不竭动力。它对于提高员工素质、增强企业凝聚力、塑造企业形象、提升企业核心竞争力等方面具有不可替代的作用。一个优秀的企业文化能够激发员工的创造力，提高企业的创新能力和市场竞争力，从而为企业创造更多的价值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企业文化的重要性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白沙集团历史与发展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白沙集团成立于XXXX年，由创始人XX先生在XX地区创立。初期以生产高品质卷烟为主，逐渐在烟草行业树立良好口碑。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创立背景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经过几十年的发展，白沙集团逐渐壮大，通过引进先进技术和设备，提高生产效率和质量，不断拓展市场份额。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创立初期及发展历程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白沙集团在发展历程中经历了多次重大事件，如成功上市、收购其他烟草企业、推出新产品等，这些事件为公司的快速发展奠定了坚实基础。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白沙集团的里程碑包括获得“中国驰名商标”、“中国名牌产品”等荣誉称号，以及实现年销售额突破XX亿元等。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重大事件和里程碑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里程碑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重大事件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市场地位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目前，白沙集团已成为中国烟草行业的领军企业之一，拥有较高的市场份额和品牌知名度。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白沙集团的发展不仅推动了当地经济的繁荣，也为国家烟草行业的发展做出了重要贡献。同时，公司积极履行社会责任，关注公益事业，赢得了广泛的社会赞誉。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当前市场地位和影响力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白沙集团核心价值观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诚实正直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白沙集团始终坚持诚实正直的原则，遵守法律法规，尊重商业道德，以诚信赢得客户和合作伙伴的信任。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信誉至上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白沙集团视信誉为企业的生命，注重维护品牌形象，不断提升产品和服务质量，以良好的口碑赢得市场。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诚信经营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67" r="22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白沙集团倡导创新思维，鼓励员工勇于尝试、敢于创新，通过创新提升企业核心竞争力。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白沙集团关注行业发展趋势，积极投入研发，探索新技术、新产品和新服务，引领行业发展。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探索未来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创新驱动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社会责任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环保理念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白沙集团致力于保护环境、节约资源，推动绿色发展，实现经济效益与社会效益的和谐统一。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公益事业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白沙集团积极参与社会公益事业，关注弱势群体，回馈社会，践行企业社会责任。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白沙集团强调团队协作，鼓励员工相互支持、共同进步，营造积极向上的工作氛围。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开放包容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白沙集团倡导开放包容的团队文化，尊重多元文化，汇聚各方智慧，激发团队创造力。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协作精神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团队合作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白沙集团独特企业文化特色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https://d.book118.com/257116200022006032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2024-09-04T18:30:57.655</cp:lastPrinted>
  <dcterms:created xsi:type="dcterms:W3CDTF">2024-09-04T10:30:57Z</dcterms:created>
  <dcterms:modified xsi:type="dcterms:W3CDTF">2024-09-04T10:30:59Z</dcterms:modified>
</cp:coreProperties>
</file>