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4AA1B-38E4-438B-9A5D-B5E9060B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DED71-D1AA-480D-BA82-51B08CC2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82434-97B1-4D7A-AEC1-DD319E41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5426E-79B3-496C-97EA-DF9960CD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B40AD8-6C95-4D0F-83B6-8FC542FFC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7C4EB-DE05-4478-9A87-396A4F8B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3FBE19-E4CB-4A44-A307-EA8707A9A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58C3B-7994-4D0F-81ED-DFB8F59B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F0F85-BD54-4798-99B9-23DE4003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31BED-870E-4BF6-B3E6-55259255B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66B88-F1B8-4732-AE82-F5ED211C0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200640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《李基雄工业管理》ppt课件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工业管理的核心概念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工业管理的基本原理和方法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工业管理的实践与应用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未来工业管理的发展趋势与挑战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李基雄的工业管理思想与实践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工业管理的定义与特点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管理是对工业企业生产经营活动进行计划、组织、指导和控制的过程，旨在实现企业资源的优化配置，提高企业的经济效益和社会效益。它涉及到生产、营销、财务、人力资源等多个方面，需要综合考虑各种因素，运用各种管理手段和方法，实现企业整体最优化的目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工业管理是一门研究如何有效地计划、组织、指导和控制工业企业的生产经营活动的学科，其特点包括系统性、综合性、实践性等。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工业管理的重要性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随着工业化进程的加速和市场竞争的加剧，工业管理在现代工业发展中的重要性日益凸显。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随着工业化进程的加速和市场竞争的加剧，工业管理在现代工业发展中的重要性日益凸显。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工业管理的历史与发展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管理的发展历程可以追溯到19世纪末的传统管理阶段，当时的管理者依靠个人的经验和直觉来进行决策。到了20世纪初，科学管理理论的出现，强调通过科学的方法和工具来提高生产效率和工人劳动生产率。随着信息技术和数字化时代的到来，现代工业管理更加注重数字化、智能化和绿色化的发展，通过运用先进的信息技术和管理理念，实现企业资源的优化配置和可持续发展。未来的工业管理将更加注重创新、协同和共享，以适应不断变化的市场环境和社会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工业管理经历了从传统管理到科学管理再到现代管理的演变过程，未来的发展趋势是数字化、智能化和绿色化。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工业管理的核心概念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制定生产计划，确保生产进度符合市场需求和生产能力。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根据生产计划，合理安排生产资源，确保生产顺利进行。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通过技术和管理手段，优化生产流程，提高生产效率和产品质量。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对生产过程进行监控，及时发现并解决生产中的问题，确保生产质量。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252" b="72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制定产品质量标准，明确产品质量要求。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对产品进行质量检测，确保产品符合质量标准。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通过质量分析和改进，提高产品质量和客户满意度。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建立质量保证体系，确保产品质量稳定可靠。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准确核算产品成本，为成本控制提供依据。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通过管理手段和技术手段，降低产品成本。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对产品成本进行分析，找出成本降低的潜力。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通过优化产品设计、工艺和生产流程，降低产品成本。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合理安排物流运输，降低物流成本，提高物流效率。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选择合适的供应商，建立长期合作关系，确保供应链的稳定性。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通过信息技术手段，实现供应链信息共享和协同工作。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建立科学的库存管理制度，保持合理的库存水平，避免库存积压和浪费。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制定人力资源计划，满足企业发展战略需求。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通过多种渠道招聘优秀人才，选拔合适的人员进入企业。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为员工提供培训和发展机会，提高员工素质和能力。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建立科学的绩效管理制度，激励员工发挥潜力，提高工作绩效。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工业管理的基本原理和方法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精益生产是一种以客户需求为导向，追求高效、低成本的生产方式。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精益生产的核心思想是消除浪费，通过持续改进生产流程，提高生产效率和产品质量，降低生产成本，以满足客户需求。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精益生产采用多种工具和技术，如价值流图、5S管理、看板系统、快速换模等，以实现生产过程的可视化、标准化和持续改进。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精益生产适用于各种制造业和服务业，尤其适用于需要提高效率、降低成本、快速响应市场的企业。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六西格玛管理是一种追求卓越品质和持续改进的管理方法。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六西格玛管理是一种追求卓越品质和持续改进的管理方法。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六西格玛管理是一种追求卓越品质和持续改进的管理方法。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六西格玛管理是一种追求卓越品质和持续改进的管理方法。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敏捷制造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敏捷制造是一种灵活应对市场变化和客户需求的企业运营模式。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敏捷制造的核心思想是快速响应市场变化和客户需求，通过灵活的组织结构、生产流程和供应链管理，实现产品的高效开发和快速交付。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敏捷制造采用模块化设计、柔性生产线、跨部门协作等方式，以实现快速响应市场和客户需求。同时，建立紧密的供应商和客户关系，实现供应链的敏捷性和协同性。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敏捷制造适用于需要快速响应市场变化和满足个性化需求的企业，尤其适用于高技术产业和定制化产品领域。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全面质量管理适用于各种制造业和服务业，尤其适用于需要提高品质和客户满意度、增强竞争优势的企业。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全面质量管理是一种以质量为核心，追求卓越品质和客户满意的管理理念和方法。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全面质量管理强调全员参与和全过程控制，通过制定质量方针和质量目标，建立质量管理体系，确保产品和服务质量的持续改进。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全面质量管理采用多种工具和技术，如质量控制图、统计过程控制、故障模式和影响分析等，对生产和服务过程进行全面的质量策划、控制和改进。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供应链协同管理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供应链协同管理是一种通过跨企业协作，实现供应链整体效率和竞争力提升的管理模式。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供应链协同管理强调供应链上下游企业间的信息共享、计划协同、资源整合和业务优化，以提高整个供应链的运作效率和响应速度。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供应链协同管理采用信息技术和协作平台，促进企业间的信息交流和业务合作，同时建立稳定的合作伙伴关系和供应链战略联盟。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供应链协同管理适用于各种行业和领域，尤其适用于全球化和跨国经营的企业，以及需要提高供应链整体竞争力和稳定性的企业。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https://d.book118.com/257120064031006032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2024-09-04T21:22:24.166</cp:lastPrinted>
  <dcterms:created xsi:type="dcterms:W3CDTF">2024-09-04T13:22:24Z</dcterms:created>
  <dcterms:modified xsi:type="dcterms:W3CDTF">2024-09-04T13:22:26Z</dcterms:modified>
</cp:coreProperties>
</file>