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1FB86E-AAD7-4C8E-A7C0-2D1243208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59A8A-C412-46F6-B882-6B23F2B3C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27174-D26A-4682-A476-3E1928CF4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49475C-EDD8-45D4-BC52-50D8AEADE3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83EE19-6FDB-4871-AECA-F832E58673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FC6329-CB89-498A-8B64-8433ECBA38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5BFB07-9009-4AC5-A4F4-61455D6514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BECF6-7E4A-4D4D-9A66-1BFB920F7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873214-FF46-44D0-BF10-4A7F858214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84D78-0C21-4C1C-BEC3-B2E48D7AE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7BAA7-A492-4FB3-A07C-A82565D22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2115013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卫生院质量管理制度</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卫生院质量管理制度概述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卫生院质量管理制度的主要内容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卫生院质量管理制度的实施与监督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卫生院质量管理制度的成效与展望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我国医疗体系的重要组成部分，卫生院在基层医疗服务中发挥着至关重要的作用。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随着医疗技术的不断发展和人们对医疗服务需求的日益增长，卫生院面临着巨大的挑战和机遇。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通过建立完善的质量管理制度，可以确保卫生院提供优质的医疗服务，满足患者需求。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提高医疗服务质量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保障医疗安全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提升卫生院整体形象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促进医疗技术的进步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质量管理制度有助于降低医疗事故和差错的发生率，保障患者的生命安全。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良好的质量管理制度有助于提高卫生院的社会声誉和信任度，吸引更多的患者前来就诊。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质量管理制度激励卫生院不断改进和创新，推动医疗技术的进步和发展。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卫生院质量管理制度的重要性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卫生院质量管理制度概述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717" r="3171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卫生院质量管理制度是指为确保卫生院提供高质量的医疗服务而制定的一系列规范和流程。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提高医疗服务质量，保障患者安全，提升患者满意度，促进卫生院可持续发展。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67" r="20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以患者为中心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质量第一</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预防为主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全员参与</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卫生院质量管理制度的核心理念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制度设计始终以患者需求和利益为出发点，关注患者体验和满意度。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强调预防和持续改进，及时发现并解决医疗服务过程中存在的问题。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将质量作为卫生院发展的核心竞争力，不断提升医疗服务质量。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鼓励卫生院全体员工参与质量管理，形成全员关注质量的良好氛围。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https://d.book118.com/257121150136006053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2024-09-27T17:57:14.666</cp:lastPrinted>
  <dcterms:created xsi:type="dcterms:W3CDTF">2024-09-27T09:57:14Z</dcterms:created>
  <dcterms:modified xsi:type="dcterms:W3CDTF">2024-09-27T09:57:16Z</dcterms:modified>
</cp:coreProperties>
</file>