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257C9-46EF-41DC-B0A1-BC19805E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1A356-D0E3-48A9-8CE9-805B7AEE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A3A88-F5AB-4BB3-B8AE-01C3AF79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FEE23-46DD-4C27-AB3B-885736BE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30DEB-1B49-4BA5-9DD5-7A14DEF0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8395D-F237-4FB8-88A8-8F858DC77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5A877-6460-4C25-82B2-86C247979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8033E-A1BE-4220-AF9B-54E283E7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EEF63-9596-4F31-B718-16598244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F90C5-2917-4BCA-94CA-5C3E07F0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E859-9479-4C68-941D-A56F84083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2026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特种陶瓷课件氧化锆陶瓷氧化锆增韧陶瓷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氧化锆陶瓷基本性质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氧化锆增韧陶瓷原理与技术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氧化锆增韧陶瓷性能评价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氧化锆增韧陶瓷应用领域及案例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特种陶瓷分类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根据成分和性能差异，特种陶瓷可分为氧化物陶瓷、非氧化物陶瓷、复合陶瓷等。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特种陶瓷定义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特种陶瓷是指采用高纯度无机化合物为原料，通过特定工艺制备的具有优异物理、化学和机械性能的一类先进陶瓷材料。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特种陶瓷的发展经历了从传统陶瓷到先进陶瓷的演变，随着科技的不断进步，其制备工艺、性能及应用领域都得到了极大的拓展。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目前，特种陶瓷已经成为材料科学领域的研究热点之一，广泛应用于航空航天、能源、环保、生物医学等领域，且其产业规模不断扩大，市场前景广阔。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在航空航天领域可用于制造发动机部件、热防护系统等；在能源领域可用于制造燃料电池、太阳能电池等；在环保领域可用于制造催化剂载体、废气处理装置等；在生物医学领域可用于制造人工关节、牙科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特种陶瓷的性能将不断提高，应用领域也将进一步拓展。未来，特种陶瓷有望在新能源、新材料、智能制造等领域发挥更大的作用，推动相关产业的快速发展。同时，随着环保意识的提高和可持续发展理念的深入人心，绿色、环保型特种陶瓷的研发和应用也将成为未来发展的重要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氧化锆陶瓷基本性质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氧化锆陶瓷具有多种晶体结构，包括单斜、四方和立方等。其中，四方和立方结构的氧化锆具有优异的力学性能和稳定性。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氧化锆陶瓷在加热过程中会发生相变，从单斜结构转变为四方或立方结构。相变过程中伴随着体积变化，对陶瓷的性能产生显著影响。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晶体结构与相变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氧化锆陶瓷具有高硬度、高熔点、高热导率、低热膨胀系数等优异的物理性质。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氧化锆陶瓷在常温下具有良好的化学稳定性，不易与酸、碱等化学物质发生反应。但在高温下，氧化锆可能与某些物质发生反应，导致性能下降。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物理化学性质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氧化锆陶瓷具有优异的力学性能，包括高抗弯强度、高断裂韧性、高硬度等。这些性能使得氧化锆陶瓷在耐磨、耐冲击等方面表现出色。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氧化锆陶瓷还具有高韧性、高耐腐蚀性、低热导率等特点。这些特点使得氧化锆陶瓷在航空航天、医疗器械、电子器件等领域具有广泛的应用前景。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力学性能及特点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氧化锆增韧陶瓷原理与技术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氧化锆相变增韧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利用氧化锆陶瓷的相变特性，通过控制温度等条件，使氧化锆发生相变，从而提高其韧性。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微裂纹增韧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通过在氧化锆陶瓷中引入微裂纹，使裂纹在扩展过程中发生偏转、分叉等，从而消耗更多的能量，提高韧性。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颗粒增韧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在氧化锆陶瓷中加入第二相颗粒，通过颗粒与基体之间的界面效应，提高陶瓷的韧性。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增韧机制与原理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原料选择与处理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成型工艺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采用压制、注射成型等工艺将氧化锆粉末制成所需形状的坯体。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烧结工艺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在特定的温度和时间条件下进行烧结，使坯体致密化，同时控制晶粒生长和相组成。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选用高纯度的氧化锆粉末，并进行预处理，如球磨、干燥等，以获得合适的粒度和形貌。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后处理工艺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对烧结后的陶瓷进行研磨、抛光等后处理，以获得所需的表面光洁度和尺寸精度。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制备工艺及关键技术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https://d.book118.com/257122026015006042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2024-09-15T05:42:44.185</cp:lastPrinted>
  <dcterms:created xsi:type="dcterms:W3CDTF">2024-09-14T21:42:44Z</dcterms:created>
  <dcterms:modified xsi:type="dcterms:W3CDTF">2024-09-14T21:42:46Z</dcterms:modified>
</cp:coreProperties>
</file>