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1E39-91AB-4EE9-8317-E53E65B7F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54D7D-FB04-4535-ABAA-FD1490758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EC1B8-BDBA-45CB-B71A-80779F9A0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3D41B-F28F-4E6D-8B8E-DFCB28DD9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76718F-6649-4356-A116-E50C0CE1E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144F83-C59E-46E4-9E9F-8CF0D649E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BA867D-3538-4A7F-A017-D02C24B7B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CF0A3-2DE8-4742-B969-701E44401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67E31-8214-4B5F-9D9C-4AD3FC232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72D04-A0CB-442C-8A27-766151AF7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633CC-4840-4AF1-8284-E1ACB1A8C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22130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我国科技型中小企业融资困境及解决对策探析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科技型中小企业融资现状及困境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科技型中小企业融资困境成因分析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解决科技型中小企业融资困境的对策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国内外科技型中小企业融资模式比较与借鉴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科技型中小企业的重要性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科技型中小企业是我国创新驱动发展战略的重要力量，对于促进经济增长、推动产业升级、提高国家竞争力具有重要意义。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583" b="12583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融资困境的普遍性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然而，由于科技型中小企业通常具有轻资产、高风险等特征，使得其在融资过程中面临诸多困境，如融资难、融资贵等。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研究的意义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因此，深入研究科技型中小企业的融资困境，并探讨相应的解决对策，对于促进科技型中小企业的健康发展，进而推动我国经济的高质量发展具有重要的理论和实践意义。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本文旨在通过实证分析和案例研究等方法，深入剖析科技型中小企业融资困境的成因，并在此基础上提出针对性的解决对策。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本文将采用文献综述、问卷调查、深度访谈等多种研究方法，以确保研究的全面性和准确性。同时，本文还将运用统计分析等方法对收集到的数据进行处理和分析，以揭示科技型中小企业融资困境的内在规律。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科技型中小企业融资现状及困境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科技型中小企业在研发、试验、推广等阶段需要大量资金支持。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资金需求量大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期限错配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42" r="9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传统金融机构对科技型中小企业的信贷支持有限，难以满足其融资需求。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科技型中小企业的融资需求多为中长期，而市场资金供给以短期为主，导致期限错配问题。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融资需求与供给不匹配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间接融资难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科技型中小企业往往缺乏足够的抵押物和担保，难以从银行等传统金融机构获得贷款。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直接融资门槛高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股票、债券等直接融资方式对科技型中小企业的门槛较高，难以实现。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创新融资渠道缺乏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缺乏针对科技型中小企业的创新融资渠道和金融产品。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融资渠道不畅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由于科技型中小企业风险较高，金融机构往往要求其支付更高的利率。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292" r="15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利率水平高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在融资过程中，科技型中小企业需要支付评估、担保、审计等中介费用，增加了融资成本。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中介费用多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融资申请、审批、放款等流程繁琐，耗费大量时间和精力。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时间成本高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融资成本高昂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48" b="66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858" b="1085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融资风险加大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科技型中小企业所处行业市场变化快，技术更新换代迅速，市场风险较高。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信用风险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部分科技型中小企业存在财务管理不规范、信息披露不充分等问题，导致信用评级较低，融资难度加大。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知识产权保护不力、合同纠纷等法律问题也可能给科技型中小企业融资带来风险。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科技型中小企业融资困境成因分析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42" r="2004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科技型中小企业往往处于初创期或成长期，缺乏成熟的管理经验和稳定的经营策略，导致企业风险较高，难以获得投资者的信任。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经营管理水平不高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许多科技型中小企业在财务管理方面存在不规范、不透明等问题，使得投资者难以准确评估其财务状况和潜在风险。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财务信息不透明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科技型中小企业通常轻资产运营，缺乏可供抵押的固定资产或担保资源，难以满足银行等传统金融机构的贷款条件。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缺乏抵押物或担保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企业自身因素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48" r="12248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信贷政策收紧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在经济下行或金融监管加强的背景下，银行可能收紧信贷政策，提高贷款门槛和利率，使得科技型中小企业贷款难度增加。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风险偏好低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银行等传统金融机构往往更偏好于向大型企业或国有企业提供贷款，对科技型中小企业的风险承受能力相对较低。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审批流程繁琐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银行对贷款申请的审批流程通常较为繁琐，包括资料准备、评估、审批等多个环节，对于急需资金的科技型中小企业来说，时间成本较高。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银行信贷政策因素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担保体系不健全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306100" y="3180423"/>
            <a:ext cx="3394996" cy="490334"/>
            <a:chOff x="4306100" y="3180423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4306100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担保费用高昂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537930" y="3670757"/>
            <a:ext cx="2931336" cy="2374592"/>
            <a:chOff x="4537930" y="3670757"/>
            <a:chExt cx="2931336" cy="2374592"/>
          </a:xfrm>
        </p:grpSpPr>
        <p:sp>
          <p:nvSpPr>
            <p:cNvPr id="36" name="TextBox 36"/>
            <p:cNvSpPr txBox="1"/>
            <p:nvPr/>
          </p:nvSpPr>
          <p:spPr>
            <a:xfrm>
              <a:off x="4537930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担保机构为降低自身风险，通常会收取较高的担保费用，增加了科技型中小企业的融资成本。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09307" y="3180423"/>
            <a:ext cx="3394996" cy="490334"/>
            <a:chOff x="1009307" y="3180423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1009307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担保机构数量不足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41137" y="3670757"/>
            <a:ext cx="2931336" cy="2374592"/>
            <a:chOff x="1241137" y="3670757"/>
            <a:chExt cx="293133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1241137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我国担保机构数量相对较少，且分布不均衡，难以满足广大科技型中小企业的融资担保需求。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01096" y="3180423"/>
            <a:ext cx="3394996" cy="490334"/>
            <a:chOff x="7701096" y="3180423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01096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担保机制不完善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932926" y="3670757"/>
            <a:ext cx="2931336" cy="2374592"/>
            <a:chOff x="7932926" y="3670757"/>
            <a:chExt cx="293133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7932926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目前我国的担保机制还存在诸多不完善之处，如担保机构与银行之间的合作机制不畅、风险分担机制不明确等，制约了担保体系在缓解科技型中小企业融资难问题上的作用。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https://d.book118.com/257122130003006046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2024-09-20T23:03:17.224</cp:lastPrinted>
  <dcterms:created xsi:type="dcterms:W3CDTF">2024-09-20T15:03:17Z</dcterms:created>
  <dcterms:modified xsi:type="dcterms:W3CDTF">2024-09-20T15:03:19Z</dcterms:modified>
</cp:coreProperties>
</file>