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E2AD9-8388-42FD-9DD3-1B0AF7FC8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D1526-15A8-468F-A7F1-8F4CF5A13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53D8C-00AB-4E9E-9E58-BD694C215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E17A5-F143-4A13-940A-BA5CC4DCB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1BB6DE-024A-4B4D-BA41-2A199C516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2D352C-B395-4D40-B803-B31D2B5B8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C81BAF-60B9-4112-9CE3-7B8589E94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19E52-D9C9-4BB9-972A-61457CD9B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CB585-13E5-4194-AA8B-4BF87619B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6E458-9ABF-4A7A-B570-33F1689A8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C34A7-4F69-4D76-911E-2340DF041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23014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膝痹病人护理查房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膝痹病人护理常规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膝痹病人护理查房流程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膝痹病人护理查房案例分析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膝痹病人护理研究进展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膝痹病人护理展望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膝痹病概述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膝痹病是一种以膝关节疼痛、肿胀、僵硬、活动受限为主要表现的慢性关节疾病。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患者常感到膝关节疼痛，尤其在活动时加重，可能伴有肿胀、僵硬、活动受限等症状，严重时可能导致关节畸形。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膝痹病的病因较为复杂，主要包括骨关节炎、类风湿关节炎、痛风性关节炎等，其中骨关节炎是最常见的病因。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膝痹病的病理过程主要包括关节软骨的退行性变、滑膜炎症、骨质增生等，这些变化导致关节疼痛、肿胀、僵硬等症状的出现。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膝痹病的诊断主要依据患者的症状、体征和影像学检查结果，如X线、MRI等。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膝痹病需要与其他膝关节疾病进行鉴别，如骨折、韧带损伤、肿瘤等，以避免误诊和漏诊。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膝痹病的诊断与鉴别诊断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膝痹病人护理常规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药物副作用观察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遵医嘱给予患者止痛药、消炎药等药物治疗，注意观察药物疗效及不良反应。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确保患者按时、按量服药，避免药物误用、错用等情况发生。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密切观察患者用药后反应，如出现异常症状应及时报告医生处理。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冷敷与热敷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压迫包扎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抬高患肢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物理治疗与护理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根据病情需要，适时给予冷敷或热敷，以缓解疼痛和肿胀。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对关节进行适当的压迫包扎，以减少出血和肿胀。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协助患者抬高患肢，以利于血液回流，减轻肿胀。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康复训练与护理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指导患者进行适当的关节活动度训练，以恢复关节功能。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鼓励患者进行肌肉力量训练，以增强关节稳定性。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根据患者情况，制定个性化的运动康复计划，促进关节康复。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关节活动度训练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肌肉力量训练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运动康复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生活方式指导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心理护理与健康教育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向患者及家属宣传膝痹相关知识，提高患者的自我管理和预防意识。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指导患者调整生活方式，避免诱发膝痹的因素，如过度劳累、不良姿势等。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关注患者的心理状态，提供必要的心理支持和疏导。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膝痹病人护理查房流程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查看病历，了解病人的病情、治疗情况、护理措施等。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了解病人基本情况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明确本次查房的重点，以便更有针对性地进行护理评估和指导。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准备必要的护理用具，如血压计、听诊器、护理记录表等。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注意观察病人的病情变化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观察病人的生命体征、疼痛情况、关节活动度等，以便及时发现异常情况。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询问病人的感受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与病人进行沟通，询问他们的感受、疼痛情况、日常生活状况等，以便更好地了解他们的需求。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评估护理措施的落实情况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检查护理措施是否得到有效落实，如伤口护理、疼痛管理、康复训练等。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https://d.book118.com/257123014122006030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2024-09-02T07:49:11.540</cp:lastPrinted>
  <dcterms:created xsi:type="dcterms:W3CDTF">2024-09-01T23:49:11Z</dcterms:created>
  <dcterms:modified xsi:type="dcterms:W3CDTF">2024-09-01T23:49:13Z</dcterms:modified>
</cp:coreProperties>
</file>