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CDA3E-13B4-4BD2-BAFC-2B88C8602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2C92B-164F-40C2-9D31-46DFD81B9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CFCDE-FB47-44CA-9D7F-A7C1F70BE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E0969-8014-4EF1-9E9A-EFBAB948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40FD2-019D-4F6A-ADC8-49512A84B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80A07-C2D6-4963-BB2C-9528F9D0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F87F0-12BE-4716-89FD-11BBF2C1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E5D47-5747-453C-8337-E3FA3E8C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94EA5-AA99-4B6F-96DF-A96FF5009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1E0E6-3872-42AA-84B3-1337C826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1B001-5F90-481A-9CA5-E47C93A2D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313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垃圾分类对城市治理能力的提升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城市治理能力及现状分析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垃圾分类对城市治理影响分析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国内外垃圾分类实践经验借鉴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垃圾分类在城市治理中作用机制探讨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随着城市化进程加速和人口增长，垃圾产量呈快速增长趋势，给城市环境带来巨大压力。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垃圾产量快速增长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垃圾处理能力不足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82" b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833" r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部分城市垃圾处理能力滞后于垃圾产量增长，导致垃圾堆积、污染环境。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大量可回收资源被当作垃圾丢弃，资源浪费现象严重。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国家出台相关政策，鼓励和支持垃圾分类工作，推动垃圾减量化、资源化和无害化。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282" b="1428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国家层面政策引导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各地政府结合实际情况，制定地方性法规和规章，为垃圾分类提供法制保障。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地方性法规保障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政府引导社会各界参与垃圾分类工作，形成政府、企业、社会组织和公众共同参与的格局。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垃圾分类意义及价值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通过垃圾分类，将可回收资源从垃圾中分离出来，实现资源回收利用，提高资源利用效率。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垃圾分类是城市文明程度的重要体现，实施垃圾分类有助于提升城市形象和品质。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垃圾分类可以减少垃圾处理量，降低垃圾对环境的污染和破坏程度，保护生态环境。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垃圾分类符合绿色发展理念，有助于推动经济社会可持续发展。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城市治理能力及现状分析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625" r="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维护社会稳定和安全，加强社区建设和管理，促进城市社会和谐发展。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城市规划与管理能力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制定科学合理的城市规划，确保城市发展的可持续性，提高城市管理的效率和水平。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提供优质的公共服务，包括教育、医疗、交通、环境等方面，满足城市居民的基本需求。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城市治理能力概述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随着城市化进程的加速，城市人口数量不断增加，城市管理难度也随之加大。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垃圾围城现象严重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城市垃圾数量激增，处理能力不足，导致垃圾围城现象日益严重。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城市居民对公共服务的需求不断增长，要求城市治理提供更加优质、高效的服务。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当前城市治理面临挑战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提高城市居民生活质量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优质的公共服务和社会治理能够提高城市居民的生活质量和幸福感。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推动经济转型升级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良好的城市治理环境可以吸引更多的人才和企业投资，促进经济转型升级和创新发展。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通过提升城市治理能力，可以制定更加科学合理的城市规划和管理措施，推动城市可持续发展。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提升城市治理能力重要性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垃圾分类对城市治理影响分析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88" r="23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垃圾分类能够减少废弃物的产生和排放，从源头上控制污染。通过对可回收物、有害垃圾、湿垃圾和干垃圾的分类投放和处理，可以减少对土壤、水源和空气的污染。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垃圾分类还能促进废弃物减量化、资源化和无害化处理。通过对各类垃圾的科学处理，可以降低垃圾填埋场等处理设施的环境负荷，减少对环境的不良影响。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减少污染源，改善环境质量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垃圾分类有利于资源的回收利用。通过对可回收物的分类投放和收集，可以将其重新加工利用，减少对原生资源的需求，实现资源的循环利用。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垃圾分类还能促进废弃物资源化利用产业的发展。随着垃圾分类的推广和深入，废弃物资源化利用产业将迎来更大的发展空间，为社会创造更多的经济效益和就业机会。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促进资源回收利用，节约资源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https://d.book118.com/257123136016006035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2024-09-09T09:14:01.999</cp:lastPrinted>
  <dcterms:created xsi:type="dcterms:W3CDTF">2024-09-09T01:14:02Z</dcterms:created>
  <dcterms:modified xsi:type="dcterms:W3CDTF">2024-09-09T01:14:04Z</dcterms:modified>
</cp:coreProperties>
</file>