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0C2307-474D-43D5-9382-32D85D5A5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45112C-79D9-4B91-9B83-D2DF165A3E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B6C33A-0516-4674-9BEE-3095FA76C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73E6C3-3B8D-4121-B636-DC837A87F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532797-0468-4A43-AED6-1D38FE8AC3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7FAD5B-F67E-4691-A5E1-58017062F4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1787E5-2029-425F-97A4-1C6D401081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A58FB5-60E6-4795-AB17-93142360C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8045B8-ADA9-45FA-9DC8-9FE4C5C95C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0273B2-2DE6-474A-BF13-855115E87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DA6015-FFCD-49F1-B6E5-177A4FE39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12400313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电力系统可靠性评估与风险管理</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电力系统可靠性评估原理
 电力系统可靠性指标体系
 电力系统可靠性风险分析
 电力系统风险管理对策
 电力系统风险管理技术
 电力系统风险管理实践
 电力系统可靠性与风险管理关系
 电力系统可靠性与风险管理发展趋势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电力系统可靠性评估原理</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电力系统可靠性评估原理</a:t>
            </a:r>
          </a:p>
        </p:txBody>
      </p:sp>
      <p:sp>
        <p:nvSpPr>
          <p:cNvPr id="3" name="Text Placeholder 2"/>
          <p:cNvSpPr>
            <a:spLocks noGrp="1"/>
          </p:cNvSpPr>
          <p:nvPr>
            <p:ph type="body" idx="1"/>
          </p:nvPr>
        </p:nvSpPr>
        <p:spPr/>
        <p:txBody>
          <a:bodyPr/>
          <a:lstStyle/>
          <a:p>
            <a:r>
              <a:t>电力系统可靠性评估基本原理：</a:t>
            </a:r>
          </a:p>
        </p:txBody>
      </p:sp>
      <p:sp>
        <p:nvSpPr>
          <p:cNvPr id="4" name="Content Placeholder 3"/>
          <p:cNvSpPr>
            <a:spLocks noGrp="1"/>
          </p:cNvSpPr>
          <p:nvPr>
            <p:ph sz="half" idx="2"/>
          </p:nvPr>
        </p:nvSpPr>
        <p:spPr/>
        <p:txBody>
          <a:bodyPr/>
          <a:lstStyle/>
          <a:p>
            <a:r>
              <a:t>1. 电力系统可靠性评估的概念和重要性：电力系统可靠性评估是指通过定量或定性方法，对电力系统在一定时期内满足负荷需求的能力进行评价，以确保电力系统安全稳定运行。可靠性评估对于电力系统的规划、设计、运行和维护具有重要意义。</a:t>
            </a:r>
          </a:p>
          <a:p>
            <a:r>
              <a:t>2. 电力系统可靠性评估的基本原则：电力系统可靠性评估的基本原则是以系统安全稳定运行为目标，综合考虑电力系统各组成部分的特性、运行方式和外部环境因素，对系统可靠性水平进行评价。</a:t>
            </a:r>
          </a:p>
          <a:p>
            <a:r>
              <a:t>3. 电力系统可靠性评估的主要内容：电力系统可靠性评估的主要内容包括系统平均故障频率、平均故障持续时间、系统损失功率概率、电压稳定裕度、系统频率稳定裕度等。</a:t>
            </a:r>
          </a:p>
        </p:txBody>
      </p:sp>
      <p:sp>
        <p:nvSpPr>
          <p:cNvPr id="5" name="Text Placeholder 4"/>
          <p:cNvSpPr>
            <a:spLocks noGrp="1"/>
          </p:cNvSpPr>
          <p:nvPr>
            <p:ph type="body" idx="3"/>
          </p:nvPr>
        </p:nvSpPr>
        <p:spPr/>
        <p:txBody>
          <a:bodyPr/>
          <a:lstStyle/>
          <a:p>
            <a:r>
              <a:t>电力系统可靠性评估方法：</a:t>
            </a:r>
          </a:p>
        </p:txBody>
      </p:sp>
      <p:sp>
        <p:nvSpPr>
          <p:cNvPr id="6" name="Content Placeholder 5"/>
          <p:cNvSpPr>
            <a:spLocks noGrp="1"/>
          </p:cNvSpPr>
          <p:nvPr>
            <p:ph sz="half" idx="4"/>
          </p:nvPr>
        </p:nvSpPr>
        <p:spPr/>
        <p:txBody>
          <a:bodyPr/>
          <a:lstStyle/>
          <a:p>
            <a:r>
              <a:t>1. 确定性可靠性评估方法：确定性可靠性评估方法是指根据电力系统各组成部分的特性和运行方式，通过计算和分析得出系统可靠性指标的方法。确定性可靠性评估方法主要包括故障树分析法、蒙特卡罗法、状态空间法等。</a:t>
            </a:r>
          </a:p>
          <a:p>
            <a:r>
              <a:t>2. 随机可靠性评估方法：随机可靠性评估方法是指根据电力系统各组成部分的统计特性，利用概率论和统计学方法对系统可靠性指标进行评价的方法。随机可靠性评估方法主要包括马尔可夫过程法、贝叶斯方法等。</a:t>
            </a:r>
          </a:p>
          <a:p>
            <a:r>
              <a:t>3. 综合可靠性评估方法：综合可靠性评估方法是指将确定性可靠性评估方法和随机可靠性评估方法相结合，以提高可靠性评估的准确性和可靠性。综合可靠性评估方法主要包括模糊可靠性评估法、神经网络可靠性评估法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电力系统可靠性评估原理</a:t>
            </a:r>
          </a:p>
        </p:txBody>
      </p:sp>
      <p:sp>
        <p:nvSpPr>
          <p:cNvPr id="3" name="Text Placeholder 2"/>
          <p:cNvSpPr>
            <a:spLocks noGrp="1"/>
          </p:cNvSpPr>
          <p:nvPr>
            <p:ph type="body" idx="1"/>
          </p:nvPr>
        </p:nvSpPr>
        <p:spPr/>
        <p:txBody>
          <a:bodyPr/>
          <a:lstStyle/>
          <a:p>
            <a:r>
              <a:t>电力系统可靠性评估指标：</a:t>
            </a:r>
          </a:p>
        </p:txBody>
      </p:sp>
      <p:sp>
        <p:nvSpPr>
          <p:cNvPr id="4" name="Content Placeholder 3"/>
          <p:cNvSpPr>
            <a:spLocks noGrp="1"/>
          </p:cNvSpPr>
          <p:nvPr>
            <p:ph sz="half" idx="2"/>
          </p:nvPr>
        </p:nvSpPr>
        <p:spPr/>
        <p:txBody>
          <a:bodyPr/>
          <a:lstStyle/>
          <a:p>
            <a:r>
              <a:t>1. 系统平均故障频率（SAIFI）：SAIFI是指电力系统在一定时期内发生故障的次数与系统用户数之比。SAIFI是衡量电力系统可靠性的重要指标之一，数值越小，表示系统可靠性水平越高。</a:t>
            </a:r>
          </a:p>
          <a:p>
            <a:r>
              <a:t>2. 系统平均故障持续时间（SAIDI）：SAIDI是指电力系统在一定时期内所有故障的平均持续时间。SAIDI是衡量电力系统可靠性的另一个重要指标，数值越小，表示系统可靠性水平越高。</a:t>
            </a:r>
          </a:p>
          <a:p>
            <a:r>
              <a:t>3. 系统损失功率概率（LOLP）：LOLP是指电力系统在一定时期内损失功率的概率。LOLP是衡量电力系统可靠性的重要指标之一，数值越小，表示系统可靠性水平越高。</a:t>
            </a:r>
          </a:p>
        </p:txBody>
      </p:sp>
      <p:sp>
        <p:nvSpPr>
          <p:cNvPr id="5" name="Text Placeholder 4"/>
          <p:cNvSpPr>
            <a:spLocks noGrp="1"/>
          </p:cNvSpPr>
          <p:nvPr>
            <p:ph type="body" idx="3"/>
          </p:nvPr>
        </p:nvSpPr>
        <p:spPr/>
        <p:txBody>
          <a:bodyPr/>
          <a:lstStyle/>
          <a:p>
            <a:r>
              <a:t>电力系统可靠性影响因素：</a:t>
            </a:r>
          </a:p>
        </p:txBody>
      </p:sp>
      <p:sp>
        <p:nvSpPr>
          <p:cNvPr id="6" name="Content Placeholder 5"/>
          <p:cNvSpPr>
            <a:spLocks noGrp="1"/>
          </p:cNvSpPr>
          <p:nvPr>
            <p:ph sz="half" idx="4"/>
          </p:nvPr>
        </p:nvSpPr>
        <p:spPr/>
        <p:txBody>
          <a:bodyPr/>
          <a:lstStyle/>
          <a:p>
            <a:r>
              <a:t>1. 电力系统结构：电力系统结构是指电力系统各组成部分的连接方式和运行方式。电力系统结构对系统可靠性有很大影响，合理的电力系统结构可以提高系统可靠性。</a:t>
            </a:r>
          </a:p>
          <a:p>
            <a:r>
              <a:t>2. 电力系统运行方式：电力系统运行方式是指电力系统在不同负荷条件下的运行状态。电力系统运行方式对系统可靠性也有很大影响，合理的电力系统运行方式可以提高系统可靠性。</a:t>
            </a:r>
          </a:p>
          <a:p>
            <a:r>
              <a:t>3. 电力系统外部环境：电力系统外部环境是指电力系统所处的自然环境和社会环境。电力系统外部环境对系统可靠性也有很大影响，恶劣的电力系统外部环境会导致系统可靠性下降。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电力系统可靠性评估原理</a:t>
            </a:r>
          </a:p>
        </p:txBody>
      </p:sp>
      <p:sp>
        <p:nvSpPr>
          <p:cNvPr id="3" name="Text Placeholder 2"/>
          <p:cNvSpPr>
            <a:spLocks noGrp="1"/>
          </p:cNvSpPr>
          <p:nvPr>
            <p:ph type="body" idx="1"/>
          </p:nvPr>
        </p:nvSpPr>
        <p:spPr/>
        <p:txBody>
          <a:bodyPr/>
          <a:lstStyle/>
          <a:p>
            <a:r>
              <a:t>电力系统可靠性评估应用：</a:t>
            </a:r>
          </a:p>
        </p:txBody>
      </p:sp>
      <p:sp>
        <p:nvSpPr>
          <p:cNvPr id="4" name="Content Placeholder 3"/>
          <p:cNvSpPr>
            <a:spLocks noGrp="1"/>
          </p:cNvSpPr>
          <p:nvPr>
            <p:ph sz="half" idx="2"/>
          </p:nvPr>
        </p:nvSpPr>
        <p:spPr/>
        <p:txBody>
          <a:bodyPr/>
          <a:lstStyle/>
          <a:p>
            <a:r>
              <a:t>1. 电力系统规划：电力系统可靠性评估可以为电力系统规划提供依据。通过可靠性评估，可以确定电力系统的薄弱环节，并采取措施提高系统可靠性。</a:t>
            </a:r>
          </a:p>
          <a:p>
            <a:r>
              <a:t>2. 电力系统运行：电力系统可靠性评估可以为电力系统运行提供指导。通过可靠性评估，可以预测电力系统的故障发生概率和故障持续时间，并采取措施降低故障风险。</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电力系统可靠性指标体系</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电力系统可靠性指标体系</a:t>
            </a:r>
          </a:p>
        </p:txBody>
      </p:sp>
      <p:sp>
        <p:nvSpPr>
          <p:cNvPr id="3" name="Text Placeholder 2"/>
          <p:cNvSpPr>
            <a:spLocks noGrp="1"/>
          </p:cNvSpPr>
          <p:nvPr>
            <p:ph type="body" idx="1"/>
          </p:nvPr>
        </p:nvSpPr>
        <p:spPr/>
        <p:txBody>
          <a:bodyPr/>
          <a:lstStyle/>
          <a:p>
            <a:r>
              <a:t>供电可靠性指标体系</a:t>
            </a:r>
          </a:p>
        </p:txBody>
      </p:sp>
      <p:sp>
        <p:nvSpPr>
          <p:cNvPr id="4" name="Content Placeholder 3"/>
          <p:cNvSpPr>
            <a:spLocks noGrp="1"/>
          </p:cNvSpPr>
          <p:nvPr>
            <p:ph sz="half" idx="2"/>
          </p:nvPr>
        </p:nvSpPr>
        <p:spPr/>
        <p:txBody>
          <a:bodyPr/>
          <a:lstStyle/>
          <a:p>
            <a:r>
              <a:t>1、供电可靠性评估体系是以电能质量为基础，通过电能传输和分配过程中的可靠性指标，来评估供电系统可靠性的技术方法。</a:t>
            </a:r>
          </a:p>
          <a:p>
            <a:r>
              <a:t>2、供电可靠性指标体系应能反映供电系统的综合可靠性水平，包括供电质量指标、供电连续性指标、供电稳定性指标等。</a:t>
            </a:r>
          </a:p>
          <a:p>
            <a:r>
              <a:t>3、供电质量指标包括电压合格率、频率合格率、电能质量综合指数等， 供电连续性指标包括平均停电次数和平均停电时间，供电稳定性指标包括的事故次数、事故率、故障率、故障恢复时间等。</a:t>
            </a:r>
          </a:p>
        </p:txBody>
      </p:sp>
      <p:sp>
        <p:nvSpPr>
          <p:cNvPr id="5" name="Text Placeholder 4"/>
          <p:cNvSpPr>
            <a:spLocks noGrp="1"/>
          </p:cNvSpPr>
          <p:nvPr>
            <p:ph type="body" idx="3"/>
          </p:nvPr>
        </p:nvSpPr>
        <p:spPr/>
        <p:txBody>
          <a:bodyPr/>
          <a:lstStyle/>
          <a:p>
            <a:r>
              <a:t>电力系统电能质量评估指标体系</a:t>
            </a:r>
          </a:p>
        </p:txBody>
      </p:sp>
      <p:sp>
        <p:nvSpPr>
          <p:cNvPr id="6" name="Content Placeholder 5"/>
          <p:cNvSpPr>
            <a:spLocks noGrp="1"/>
          </p:cNvSpPr>
          <p:nvPr>
            <p:ph sz="half" idx="4"/>
          </p:nvPr>
        </p:nvSpPr>
        <p:spPr/>
        <p:txBody>
          <a:bodyPr/>
          <a:lstStyle/>
          <a:p>
            <a:r>
              <a:t>1、电力系统电能质量评估指标体系是根据电力系统电能质量特性而建立的一系列指标，用以对电力系统电能质量进行评价。</a:t>
            </a:r>
          </a:p>
          <a:p>
            <a:r>
              <a:t>2、电力系统电能质量评估指标体系主要包括稳态指标、波动指标、暂态指标和谐波指标等。</a:t>
            </a:r>
          </a:p>
          <a:p>
            <a:r>
              <a:t>3、稳态指标包括电压幅值、频率、相位、功率因数等，波动指标包括电压波动幅度、频率波动幅度、相位波动幅度等，暂态指标包括电压暂态变化率、频率暂态变化率、相位暂态变化率等，谐波指标包括谐波含量、谐波畸变率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电力系统可靠性指标体系</a:t>
            </a:r>
          </a:p>
        </p:txBody>
      </p:sp>
      <p:sp>
        <p:nvSpPr>
          <p:cNvPr id="3" name="Text Placeholder 2"/>
          <p:cNvSpPr>
            <a:spLocks noGrp="1"/>
          </p:cNvSpPr>
          <p:nvPr>
            <p:ph type="body" idx="1"/>
          </p:nvPr>
        </p:nvSpPr>
        <p:spPr/>
        <p:txBody>
          <a:bodyPr/>
          <a:lstStyle/>
          <a:p>
            <a:r>
              <a:t>电力系统可靠性评估指标体系</a:t>
            </a:r>
          </a:p>
        </p:txBody>
      </p:sp>
      <p:sp>
        <p:nvSpPr>
          <p:cNvPr id="4" name="Content Placeholder 3"/>
          <p:cNvSpPr>
            <a:spLocks noGrp="1"/>
          </p:cNvSpPr>
          <p:nvPr>
            <p:ph sz="half" idx="2"/>
          </p:nvPr>
        </p:nvSpPr>
        <p:spPr/>
        <p:txBody>
          <a:bodyPr/>
          <a:lstStyle/>
          <a:p>
            <a:r>
              <a:t>1、电力系统可靠性评估指标体系是根据电力系统可靠性特性而建立的一系列指标，用以对电力系统可靠性进行评价。</a:t>
            </a:r>
          </a:p>
          <a:p>
            <a:r>
              <a:t>2、电力系统可靠性评估指标体系主要包括基本指标、综合指标和电能质量指标等。</a:t>
            </a:r>
          </a:p>
          <a:p>
            <a:r>
              <a:t>3、基本指标包括平均停电次数、平均停电时间、事故次数、事故率、故障率、故障恢复时间等，综合指标包括系统平均故障率、系统平均修复时间、系统可用率、系统可靠性指数等，电能质量指标包括电压合格率、频率合格率、电能质量综合指数等。</a:t>
            </a:r>
          </a:p>
        </p:txBody>
      </p:sp>
      <p:sp>
        <p:nvSpPr>
          <p:cNvPr id="5" name="Text Placeholder 4"/>
          <p:cNvSpPr>
            <a:spLocks noGrp="1"/>
          </p:cNvSpPr>
          <p:nvPr>
            <p:ph type="body" idx="3"/>
          </p:nvPr>
        </p:nvSpPr>
        <p:spPr/>
        <p:txBody>
          <a:bodyPr/>
          <a:lstStyle/>
          <a:p>
            <a:r>
              <a:t>电力系统安全稳定评估指标体系</a:t>
            </a:r>
          </a:p>
        </p:txBody>
      </p:sp>
      <p:sp>
        <p:nvSpPr>
          <p:cNvPr id="6" name="Content Placeholder 5"/>
          <p:cNvSpPr>
            <a:spLocks noGrp="1"/>
          </p:cNvSpPr>
          <p:nvPr>
            <p:ph sz="half" idx="4"/>
          </p:nvPr>
        </p:nvSpPr>
        <p:spPr/>
        <p:txBody>
          <a:bodyPr/>
          <a:lstStyle/>
          <a:p>
            <a:r>
              <a:t>1、电力系统安全稳定评估指标体系是根据电力系统安全稳定特性而建立的一系列指标，用以对电力系统安全稳定性进行评价。</a:t>
            </a:r>
          </a:p>
          <a:p>
            <a:r>
              <a:t>2、电力系统安全稳定评估指标体系主要包括静态指标、动态指标和暂态指标等。</a:t>
            </a:r>
          </a:p>
          <a:p>
            <a:r>
              <a:t>3、静态指标包括电压稳定裕度、频率稳定裕度、潮流裕度、短路电流裕度等，动态指标包括电压暂态稳定裕度、频率暂态稳定裕度、潮流暂态稳定裕度、短路电流暂态稳定裕度等，暂态指标包括电压瞬时稳定裕度、频率瞬时稳定裕度、潮流瞬时稳定裕度、短路电流瞬时稳定裕度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电力系统可靠性指标体系</a:t>
            </a:r>
          </a:p>
        </p:txBody>
      </p:sp>
      <p:sp>
        <p:nvSpPr>
          <p:cNvPr id="3" name="Text Placeholder 2"/>
          <p:cNvSpPr>
            <a:spLocks noGrp="1"/>
          </p:cNvSpPr>
          <p:nvPr>
            <p:ph type="body" idx="1"/>
          </p:nvPr>
        </p:nvSpPr>
        <p:spPr/>
        <p:txBody>
          <a:bodyPr/>
          <a:lstStyle/>
          <a:p>
            <a:r>
              <a:t>电力系统风险管理指标体系</a:t>
            </a:r>
          </a:p>
        </p:txBody>
      </p:sp>
      <p:sp>
        <p:nvSpPr>
          <p:cNvPr id="4" name="Content Placeholder 3"/>
          <p:cNvSpPr>
            <a:spLocks noGrp="1"/>
          </p:cNvSpPr>
          <p:nvPr>
            <p:ph sz="half" idx="2"/>
          </p:nvPr>
        </p:nvSpPr>
        <p:spPr/>
        <p:txBody>
          <a:bodyPr/>
          <a:lstStyle/>
          <a:p>
            <a:r>
              <a:t>1、电力系统风险管理指标体系是根据电力系统风险特性而建立的一系列指标，用以对电力系统风险进行评价。</a:t>
            </a:r>
          </a:p>
          <a:p>
            <a:r>
              <a:t>2、电力系统风险管理指标体系主要包括风险识别指标、风险评估指标和风险控制指标等。</a:t>
            </a:r>
          </a:p>
          <a:p>
            <a:r>
              <a:t>3、风险识别指标包括故障率、事故率、灾害影响度等，风险评估指标包括风险等级、风险概率、风险后果等，风险控制指标包括风险规避措施、风险转移措施、风险缓解措施等。</a:t>
            </a:r>
          </a:p>
        </p:txBody>
      </p:sp>
      <p:sp>
        <p:nvSpPr>
          <p:cNvPr id="5" name="Text Placeholder 4"/>
          <p:cNvSpPr>
            <a:spLocks noGrp="1"/>
          </p:cNvSpPr>
          <p:nvPr>
            <p:ph type="body" idx="3"/>
          </p:nvPr>
        </p:nvSpPr>
        <p:spPr/>
        <p:txBody>
          <a:bodyPr/>
          <a:lstStyle/>
          <a:p>
            <a:r>
              <a:t>电力系统可靠性经济性评估指标体系</a:t>
            </a:r>
          </a:p>
        </p:txBody>
      </p:sp>
      <p:sp>
        <p:nvSpPr>
          <p:cNvPr id="6" name="Content Placeholder 5"/>
          <p:cNvSpPr>
            <a:spLocks noGrp="1"/>
          </p:cNvSpPr>
          <p:nvPr>
            <p:ph sz="half" idx="4"/>
          </p:nvPr>
        </p:nvSpPr>
        <p:spPr/>
        <p:txBody>
          <a:bodyPr/>
          <a:lstStyle/>
          <a:p>
            <a:r>
              <a:t>1、电力系统可靠性经济性评估指标体系是根据电力系统可靠性和经济性特性而建立的一系列指标，用以对电力系统可靠性和经济性进行评价。</a:t>
            </a:r>
          </a:p>
          <a:p>
            <a:r>
              <a:t>2、电力系统可靠性经济性评估指标体系主要包括供电可靠性指标、供电经济性指标和综合指标等。</a:t>
            </a:r>
          </a:p>
          <a:p>
            <a:r>
              <a:t>3、供电可靠性指标包括平均停电次数、平均停电时间、事故次数、事故率、故障率、故障恢复时间等，供电经济性指标包括发电成本、输电成本、配电成本、售电成本等，综合指标包括系统平均故障率、系统平均修复时间、系统可用率、系统可靠性指数、系统经济性指数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电力系统可靠性风险分析</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电力系统可靠性风险分析</a:t>
            </a:r>
          </a:p>
        </p:txBody>
      </p:sp>
      <p:sp>
        <p:nvSpPr>
          <p:cNvPr id="3" name="Text Placeholder 2"/>
          <p:cNvSpPr>
            <a:spLocks noGrp="1"/>
          </p:cNvSpPr>
          <p:nvPr>
            <p:ph type="body" idx="1"/>
          </p:nvPr>
        </p:nvSpPr>
        <p:spPr/>
        <p:txBody>
          <a:bodyPr/>
          <a:lstStyle/>
          <a:p>
            <a:r>
              <a:t>电力系统可靠性风险分析方法</a:t>
            </a:r>
          </a:p>
        </p:txBody>
      </p:sp>
      <p:sp>
        <p:nvSpPr>
          <p:cNvPr id="4" name="Content Placeholder 3"/>
          <p:cNvSpPr>
            <a:spLocks noGrp="1"/>
          </p:cNvSpPr>
          <p:nvPr>
            <p:ph sz="half" idx="2"/>
          </p:nvPr>
        </p:nvSpPr>
        <p:spPr/>
        <p:txBody>
          <a:bodyPr/>
          <a:lstStyle/>
          <a:p>
            <a:r>
              <a:t>1. 蒙特卡罗模拟法：该方法通过随机抽取系统参数，并根据这些参数值计算系统可靠性指标，从而得到可靠性分布函数。</a:t>
            </a:r>
          </a:p>
          <a:p>
            <a:r>
              <a:t>2. 状态空间法：该方法将电力系统状态表示为状态向量，然后根据系统运行状况的变化，更新状态向量，并计算系统可靠性指标。</a:t>
            </a:r>
          </a:p>
          <a:p>
            <a:r>
              <a:t>3. 事件树法：该方法将电力系统故障过程表示为事件树，然后根据故障发生的概率和后果，计算系统可靠性指标。</a:t>
            </a:r>
          </a:p>
        </p:txBody>
      </p:sp>
      <p:sp>
        <p:nvSpPr>
          <p:cNvPr id="5" name="Text Placeholder 4"/>
          <p:cNvSpPr>
            <a:spLocks noGrp="1"/>
          </p:cNvSpPr>
          <p:nvPr>
            <p:ph type="body" idx="3"/>
          </p:nvPr>
        </p:nvSpPr>
        <p:spPr/>
        <p:txBody>
          <a:bodyPr/>
          <a:lstStyle/>
          <a:p>
            <a:r>
              <a:t>电力系统可靠性风险分析的应用</a:t>
            </a:r>
          </a:p>
        </p:txBody>
      </p:sp>
      <p:sp>
        <p:nvSpPr>
          <p:cNvPr id="6" name="Content Placeholder 5"/>
          <p:cNvSpPr>
            <a:spLocks noGrp="1"/>
          </p:cNvSpPr>
          <p:nvPr>
            <p:ph sz="half" idx="4"/>
          </p:nvPr>
        </p:nvSpPr>
        <p:spPr/>
        <p:txBody>
          <a:bodyPr/>
          <a:lstStyle/>
          <a:p>
            <a:r>
              <a:t>1. 电力系统规划：通过可靠性风险分析，可以评估不同电力系统规划方案的可靠性水平，并选择最优方案。</a:t>
            </a:r>
          </a:p>
          <a:p>
            <a:r>
              <a:t>2. 电力系统运行：通过可靠性风险分析，可以评估电力系统运行状况，并采取措施提高系统可靠性。</a:t>
            </a:r>
          </a:p>
          <a:p>
            <a:r>
              <a:t>3. 电力系统故障分析：通过可靠性风险分析，可以分析电力系统故障发生的概率和后果，并采取措施防止故障的发生。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电力系统风险管理对策</a:t>
            </a:r>
          </a:p>
        </p:txBody>
      </p:sp>
      <p:sp>
        <p:nvSpPr>
          <p:cNvPr id="3" name="Subtitle 2"/>
          <p:cNvSpPr>
            <a:spLocks noGrp="1"/>
          </p:cNvSpPr>
          <p:nvPr>
            <p:ph type="subTitle" idx="1"/>
          </p:nvPr>
        </p:nvSpPr>
        <p:spPr/>
        <p:txBody>
          <a:bodyPr/>
          <a:lstStyle/>
          <a:p>
            <a:r>
              <a:t>电力系统可靠性评估与风险管理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电力系统风险管理对策</a:t>
            </a:r>
          </a:p>
        </p:txBody>
      </p:sp>
      <p:sp>
        <p:nvSpPr>
          <p:cNvPr id="3" name="Text Placeholder 2"/>
          <p:cNvSpPr>
            <a:spLocks noGrp="1"/>
          </p:cNvSpPr>
          <p:nvPr>
            <p:ph type="body" idx="1"/>
          </p:nvPr>
        </p:nvSpPr>
        <p:spPr/>
        <p:txBody>
          <a:bodyPr/>
          <a:lstStyle/>
          <a:p>
            <a:r>
              <a:t>电力系统风险评估</a:t>
            </a:r>
          </a:p>
        </p:txBody>
      </p:sp>
      <p:sp>
        <p:nvSpPr>
          <p:cNvPr id="4" name="Content Placeholder 3"/>
          <p:cNvSpPr>
            <a:spLocks noGrp="1"/>
          </p:cNvSpPr>
          <p:nvPr>
            <p:ph sz="half" idx="2"/>
          </p:nvPr>
        </p:nvSpPr>
        <p:spPr/>
        <p:txBody>
          <a:bodyPr/>
          <a:lstStyle/>
          <a:p>
            <a:r>
              <a:t>1. 风险评估方法：电力系统风险评估方法包括定性评估和定量评估两种。定性评估方法主要有层次分析法、模糊综合评价法、专家打分法等；定量评估方法包括概率论与统计学方法、蒙特卡罗模拟法、专家判断法等。</a:t>
            </a:r>
          </a:p>
          <a:p>
            <a:r>
              <a:t>2. 风险评估指标：电力系统风险评估指标包括系统稳定性指标、电能质量指标、设备故障率指标、事故影响范围指标等。</a:t>
            </a:r>
          </a:p>
          <a:p>
            <a:r>
              <a:t>3. 风险评估工具：电力系统风险评估工具包括电力系统仿真软件、可靠性评估软件、风险分析软件等。</a:t>
            </a:r>
          </a:p>
        </p:txBody>
      </p:sp>
      <p:sp>
        <p:nvSpPr>
          <p:cNvPr id="5" name="Text Placeholder 4"/>
          <p:cNvSpPr>
            <a:spLocks noGrp="1"/>
          </p:cNvSpPr>
          <p:nvPr>
            <p:ph type="body" idx="3"/>
          </p:nvPr>
        </p:nvSpPr>
        <p:spPr/>
        <p:txBody>
          <a:bodyPr/>
          <a:lstStyle/>
          <a:p>
            <a:r>
              <a:t>电力系统风险管理</a:t>
            </a:r>
          </a:p>
        </p:txBody>
      </p:sp>
      <p:sp>
        <p:nvSpPr>
          <p:cNvPr id="6" name="Content Placeholder 5"/>
          <p:cNvSpPr>
            <a:spLocks noGrp="1"/>
          </p:cNvSpPr>
          <p:nvPr>
            <p:ph sz="half" idx="4"/>
          </p:nvPr>
        </p:nvSpPr>
        <p:spPr/>
        <p:txBody>
          <a:bodyPr/>
          <a:lstStyle/>
          <a:p>
            <a:r>
              <a:t>1. 风险管理原则：电力系统风险管理应遵循系统性、科学性、针对性、动态性和可控性等原则。</a:t>
            </a:r>
          </a:p>
          <a:p>
            <a:r>
              <a:t>2. 风险管理措施：电力系统风险管理措施包括风险识别、风险评估、风险控制和风险应急等环节。</a:t>
            </a:r>
          </a:p>
          <a:p>
            <a:r>
              <a:t>3. 风险管理组织：电力系统风险管理组织应包括风险管理部门、风险管理委员会和风险管理专家组等。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电力系统风险管理对策</a:t>
            </a:r>
          </a:p>
        </p:txBody>
      </p:sp>
      <p:sp>
        <p:nvSpPr>
          <p:cNvPr id="3" name="Content Placeholder 2"/>
          <p:cNvSpPr>
            <a:spLocks noGrp="1"/>
          </p:cNvSpPr>
          <p:nvPr>
            <p:ph sz="half" idx="2"/>
          </p:nvPr>
        </p:nvSpPr>
        <p:spPr/>
        <p:txBody>
          <a:bodyPr/>
          <a:lstStyle/>
          <a:p>
            <a:r>
              <a:t>1. 风险控制方法：电力系统风险控制方法包括工程控制、管理控制和经济控制等。</a:t>
            </a:r>
          </a:p>
          <a:p>
            <a:r>
              <a:t>2. 风险控制措施：电力系统风险控制措施包括提高设备质量、加强检修维护、完善运行规程、制定应急预案等。通过实施风险控制措施,降低电力系统故障的发生概率和影响范围,提高电力系统运行的可靠性和安全性。</a:t>
            </a:r>
          </a:p>
          <a:p>
            <a:r>
              <a:t>3. 风险控制效果评估：电力系统风险控制效果评估主要包括风险控制措施的有效性评估和电力系统风险水平的评估。</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电力系统风险控制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电力系统风险管理对策</a:t>
            </a:r>
          </a:p>
        </p:txBody>
      </p:sp>
      <p:sp>
        <p:nvSpPr>
          <p:cNvPr id="3" name="Text Placeholder 2"/>
          <p:cNvSpPr>
            <a:spLocks noGrp="1"/>
          </p:cNvSpPr>
          <p:nvPr>
            <p:ph type="body" idx="1"/>
          </p:nvPr>
        </p:nvSpPr>
        <p:spPr/>
        <p:txBody>
          <a:bodyPr/>
          <a:lstStyle/>
          <a:p>
            <a:r>
              <a:t>电力系统风险应急</a:t>
            </a:r>
          </a:p>
        </p:txBody>
      </p:sp>
      <p:sp>
        <p:nvSpPr>
          <p:cNvPr id="4" name="Content Placeholder 3"/>
          <p:cNvSpPr>
            <a:spLocks noGrp="1"/>
          </p:cNvSpPr>
          <p:nvPr>
            <p:ph sz="half" idx="2"/>
          </p:nvPr>
        </p:nvSpPr>
        <p:spPr/>
        <p:txBody>
          <a:bodyPr/>
          <a:lstStyle/>
          <a:p>
            <a:r>
              <a:t>1. 风险应急预案：电力系统风险应急预案是电力系统在发生故障或事故时采取的应急措施和处置方案,包括应急指挥、应急抢修、应急发电和应急救灾等。电力系统应根据自身的特点编制风险应急预案,并定期演练和完善。</a:t>
            </a:r>
          </a:p>
          <a:p>
            <a:r>
              <a:t>2. 风险应急组织：电力系统风险应急组织是负责电力系统风险应急工作的部门或机构,包括应急指挥部、应急抢修队、应急发电队和应急救灾队等。电力系统应根据自身的特点,建立健全风险应急组织,确保应急工作高效有序进行。</a:t>
            </a:r>
          </a:p>
          <a:p>
            <a:r>
              <a:t>3. 风险应急资源：电力系统风险应急资源包括人力、物力和财力等。电力系统应根据自身的特点,储备充足的风险应急资源,确保应急工作及时有效进行。</a:t>
            </a:r>
          </a:p>
          <a:p>
            <a:r>
              <a:t>以上是《电力系统可靠性评估与风险管理》中介绍的"电力系统风险管理对策"的内容。希望对您有所帮助。</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https://d.book118.com/257124003134006052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电力系统可靠性评估原理</vt:lpstr>
      <vt:lpstr>#. 电力系统可靠性评估原理</vt:lpstr>
      <vt:lpstr>#. 电力系统可靠性评估原理</vt:lpstr>
      <vt:lpstr>#. 电力系统可靠性评估原理</vt:lpstr>
      <vt:lpstr> 电力系统可靠性指标体系</vt:lpstr>
      <vt:lpstr> 电力系统可靠性指标体系</vt:lpstr>
      <vt:lpstr> 电力系统可靠性指标体系</vt:lpstr>
      <vt:lpstr> 电力系统可靠性指标体系</vt:lpstr>
      <vt:lpstr> 电力系统可靠性风险分析</vt:lpstr>
      <vt:lpstr> 电力系统可靠性风险分析</vt:lpstr>
      <vt:lpstr> 电力系统风险管理对策</vt:lpstr>
      <vt:lpstr> 电力系统风险管理对策</vt:lpstr>
      <vt:lpstr> 电力系统风险管理对策</vt:lpstr>
      <vt:lpstr> 电力系统风险管理对策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2024-09-26T07:04:31.526</cp:lastPrinted>
  <dcterms:created xsi:type="dcterms:W3CDTF">2024-09-25T23:04:31Z</dcterms:created>
  <dcterms:modified xsi:type="dcterms:W3CDTF">2024-09-25T23:04:33Z</dcterms:modified>
</cp:coreProperties>
</file>