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1D88E-DD68-4856-B9C8-73E286362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231D4-E804-4790-9F05-F4A5037DF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2F49A-E697-417F-9AFC-C110C49C3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20627-6B30-4E45-9DCC-4DCD08F91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BB8247-6496-4F76-939B-94C767AA0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39C206-6EE2-4294-8DEE-C818D1855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EA2B97-9F3A-425F-81C4-851BB63FE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792EB-A4BB-4A7A-A84B-9A397623B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95555-1254-42E2-ABCF-C7DEC9465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3F10C-3910-45C6-B274-D6C872562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94F53-F38F-440F-843D-609953004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5.jpeg" /><Relationship Id="rId4" Type="http://schemas.openxmlformats.org/officeDocument/2006/relationships/image" Target="../media/image11.jpeg" /><Relationship Id="rId5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24064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九年级政治31公民基本权利课件\n## 1.公民基本权利概述\n### 1.1什么是公民基本权利\n### 1.2公民基本权利的种类\n### 1.3公民基本权利的重要性\n## 2.我国公民基本权利的主要内容\n### 2.1政治权利\n### 2.2人身权利\n### 2.3社会经济权利\n## 3.公民基本权利的保障与实现\n### 3.1法律保障\n### 3.2政策保障\n### 3.3社会保障\n## 4.公民基本权利的行使与维护\n### 4.1如何正确行使公民基本权利\n### 4.2维护公民基本权利的方式\n### 4.3提高公民基本权利意识\n## 5.案例分析：公民基本权利的侵犯与维权\n### 5.1案例分析一：政治权利侵犯\n### 5.2案例分析二：人身权利侵犯\n### 5.3案例分析三：社会经济权利侵犯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600"/>
              <a:t>九年级政治31公民基本权利课件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公民基本权利概述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公民基本权利是指一国公民享有的最基本的权利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这些权利是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赋予的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是公民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生存和发展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普遍性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不可剥夺性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公民基本权利包括政治权利、人身权利、社会经济权利等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政治权利：如选举权和被选举权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人身权利：如生命权、健康权和人格尊严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社会经济权利：如劳动权、受教育权和财产权</a:t>
                </a:r>
                <a:endParaRPr/>
              </a:p>
            </p:txBody>
          </p:sp>
          <p:pic>
            <p:nvPicPr>
              <p:cNvPr id="17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公民基本权利是公民社会的核心内容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体现了国家对公民的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尊重和保护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公平正义</a:t>
                </a:r>
                <a:endParaRPr/>
              </a:p>
            </p:txBody>
          </p:sp>
          <p:pic>
            <p:nvPicPr>
              <p:cNvPr id="17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什么是公民基本权利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政治权利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选举权和被选举权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言论自由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结社自由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集会自由</a:t>
                </a:r>
                <a:endParaRPr/>
              </a:p>
            </p:txBody>
          </p:sp>
          <p:sp>
            <p:nvSpPr>
              <p:cNvPr id="18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人身权利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人格尊严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隐私权</a:t>
                </a:r>
                <a:endParaRPr/>
              </a:p>
            </p:txBody>
          </p:sp>
          <p:sp>
            <p:nvSpPr>
              <p:cNvPr id="19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社会经济权利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受教育权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社会保障权</a:t>
                </a:r>
                <a:endParaRPr/>
              </a:p>
            </p:txBody>
          </p:sp>
          <p:sp>
            <p:nvSpPr>
              <p:cNvPr id="19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公民基本权利的种类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公民基本权利是国家法治的基石</a:t>
                </a:r>
                <a:endParaRPr/>
              </a:p>
            </p:txBody>
          </p:sp>
          <p:sp>
            <p:nvSpPr>
              <p:cNvPr id="2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有利于维护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国家政治制度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国家长治久安</a:t>
                </a:r>
                <a:endParaRPr/>
              </a:p>
            </p:txBody>
          </p:sp>
        </p:grpSp>
        <p:grpSp>
          <p:nvGrpSpPr>
            <p:cNvPr id="20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公民基本权利是个人发展的前提</a:t>
                </a:r>
                <a:endParaRPr/>
              </a:p>
            </p:txBody>
          </p:sp>
          <p:sp>
            <p:nvSpPr>
              <p:cNvPr id="20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为公民提供了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平等的发展机会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社会进步</a:t>
                </a:r>
                <a:endParaRPr/>
              </a:p>
            </p:txBody>
          </p:sp>
        </p:grpSp>
        <p:grpSp>
          <p:nvGrpSpPr>
            <p:cNvPr id="20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公民基本权利是社会和谐的基础</a:t>
                </a:r>
                <a:endParaRPr/>
              </a:p>
            </p:txBody>
          </p:sp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有利于维护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国家繁荣昌盛</a:t>
                </a:r>
                <a:endParaRPr/>
              </a:p>
            </p:txBody>
          </p:sp>
        </p:grpSp>
      </p:grpSp>
      <p:pic>
        <p:nvPicPr>
          <p:cNvPr id="20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公民基本权利的重要性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我国公民基本权利的主要内容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政治权利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选举权与被选举权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公民有权选举和被选举为国家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人大代表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民主政治制度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的优越性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言论自由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公民有权表达自己的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意见和观点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思想交流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社会发展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结社自由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公民有权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社会团体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社会公共利益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集会自由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公民有权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集会活动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社会监督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40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公民有权维护自己的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人权保障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的基本原则</a:t>
                </a:r>
                <a:endParaRPr/>
              </a:p>
            </p:txBody>
          </p:sp>
          <p:pic>
            <p:nvPicPr>
              <p:cNvPr id="244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公民有权维护自己的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</a:t>
                </a:r>
                <a:endParaRPr/>
              </a:p>
            </p:txBody>
          </p:sp>
          <p:pic>
            <p:nvPicPr>
              <p:cNvPr id="249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人格尊严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公民有权维护自己的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人格尊严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社会公平正义</a:t>
                </a:r>
                <a:endParaRPr/>
              </a:p>
            </p:txBody>
          </p:sp>
          <p:pic>
            <p:nvPicPr>
              <p:cNvPr id="254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隐私权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公民有权保护自己的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社会秩序</a:t>
                </a:r>
                <a:endParaRPr/>
              </a:p>
            </p:txBody>
          </p:sp>
          <p:pic>
            <p:nvPicPr>
              <p:cNvPr id="259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人身权利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社会经济权利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公民有权获得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劳动报酬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社会公平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受教育权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公民有权接受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国家繁荣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财产权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公民有权拥有和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自己的财产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社会秩序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财产安全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社会保障权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公民有权享受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福利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公平正义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公民基本权利的保障与实现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宪法和法律是公民基本权利的保障书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宪法明确规定了公民的基本权利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法律对公民基本权利的实施提供了具体规定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立法、行政和司法部门要依法保障公民基本权利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立法部门要制定和完善相关法律法规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行政部门要依法行政，保护公民权益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司法部门要公正司法，维护公民权益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https://d.book118.com/257124064032006044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九年级政治31公民基本权利课件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2024-09-18T10:36:46.671</cp:lastPrinted>
  <dcterms:created xsi:type="dcterms:W3CDTF">2024-09-18T02:36:46Z</dcterms:created>
  <dcterms:modified xsi:type="dcterms:W3CDTF">2024-09-18T02:36:48Z</dcterms:modified>
</cp:coreProperties>
</file>