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648D86-63D2-4663-AA87-5234DBD56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2D3D9-6D3C-46A6-A5DE-B7E472364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51718D-0600-474F-9A2F-77B4EA6B8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3FDB38-D9CD-4ABA-AF40-EFEA1D76D3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35055E-D7BC-4086-B2C7-DA2D7DB223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071149-9EE3-4F3D-800A-F9694A291A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BAB911-3D97-4103-8BE0-35BEA7D2D9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091913-3283-40D4-8708-40AE0C9CBA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56C3A0-943C-4C98-8D63-E8D477A0F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57267-3FF7-4789-A252-8EC1B3575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4B7C2D-7B8C-4B5D-904C-4D27E0A47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2412111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异物性关节炎的病因与发病机制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汇报人：文小库</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异物性关节炎概述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异物性关节炎的病理生理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异物性关节炎的免疫学机制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微生物感染与异物性关节炎关系研究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遗传因素在异物性关节炎中作用探讨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总结：全面认识异物性关节炎，提高防治水平</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异物性关节炎概述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异物性关节炎是指关节内或关节周围组织内异物引起的关节炎症反应。</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根据异物来源可分为内生性异物关节炎和外源性异物关节炎。</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关节创伤、手术、关节内注射药物或治疗操作等导致异物进入关节内或关节周围组织。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关节创伤史、手术史、长期关节内注射药物或治疗操作等。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发病原因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关节疼痛、肿胀、活动受限，可伴有发热、寒战等全身症状。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诊断依据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根据病史、临床表现、影像学检查和实验室检查等综合判断。其中，影像学检查如X线、CT或MRI可显示关节内或关节周围组织的异物及炎症反应。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7031" r="27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异物性关节炎的病理生理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552" r="22552"/>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关节损伤</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关节创伤、手术或关节内注射等操作可能导致关节内异物形成。这些操作可能引入外界物质，如玻璃碎片、金属颗粒等，或导致关节内自身组织碎片残留。</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晶体沉积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某些疾病条件下，如痛风、假性痛风等，关节内可能出现尿酸盐、焦磷酸钙等晶体沉积，形成异物。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关节内异物形成过程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异物刺激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关节内异物作为外来物质，可刺激关节滑膜细胞产生炎症反应。滑膜细胞分泌炎性因子，如白细胞介素-1（IL-1）、肿瘤坏死因子-α（TNF-α）等，导致关节肿胀、疼痛。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免疫应答</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异物性关节炎中，免疫系统可能对关节内异物产生免疫应答。免疫细胞识别异物为外来抗原，引发特异性免疫反应，进一步加剧炎症反应和关节损伤。</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关节损伤</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持续的炎症反应和免疫应答可导致关节滑膜增生、软骨破坏和骨侵蚀等关节损伤。这些损伤可能导致关节功能障碍和慢性疼痛。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炎症反应及关节损伤机制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325" r="83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继发性感染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关节内异物作为感染源，可能引发继发性感染，加重关节炎症状并增加治疗难度。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慢性关节炎</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异物性关节炎若不及时治疗，可能导致慢性炎症和持续性关节损伤，最终发展为慢性关节炎。</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关节畸形</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长期炎症反应和关节损伤可能导致关节畸形，如关节强直、屈曲挛缩等，严重影响关节功能。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长期影响及并发症风险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异物性关节炎的免疫学机制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自身免疫反应在发病中作用</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异物性关节炎患者体内可检测出多种自身抗体，如类风湿因子（RF）和抗环瓜氨酸肽（CCP）抗体等，这些自身抗体与关节滑膜中的抗原结合，引发炎症反应。</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免疫细胞浸润</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自身免疫反应导致大量免疫细胞，如T细胞、B细胞和巨噬细胞等，浸润到关节滑膜中，释放炎性因子和细胞因子，加重关节炎症。</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滑膜增生和血管翳形成</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自身免疫反应还可促进滑膜细胞的增生和血管翳的形成，进一步破坏关节结构和功能。</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自身抗体产生</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免疫复合物沉积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在异物性关节炎中，抗原与抗体结合形成免疫复合物，沉积在关节滑膜中，引发炎症反应。</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补体激活途径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免疫复合物沉积后，可激活补体系统，产生多种生物活性物质，如C3a、C5a和C5b-9等，这些物质可进一步加重关节炎症和组织损伤。</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中性粒细胞浸润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补体激活还可促进中性粒细胞的浸润和活化，释放大量炎性因子和蛋白酶，加重关节炎症和组织破坏。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免疫复合物沉积和补体激活途径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https://d.book118.com/257124121111006041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2024-09-14T09:28:40.682</cp:lastPrinted>
  <dcterms:created xsi:type="dcterms:W3CDTF">2024-09-14T01:28:40Z</dcterms:created>
  <dcterms:modified xsi:type="dcterms:W3CDTF">2024-09-14T01:28:42Z</dcterms:modified>
</cp:coreProperties>
</file>