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B2B722E-02D4-42CC-8B14-4A68AD81458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DA6B2-C8F0-4A41-95AA-D613C104E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859D6-7099-4C81-B631-20ECF689C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17966-58A2-4186-9C55-18EDA8BDD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2AB59-7DB4-4D7A-9B9B-AE3AD02E2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B6101A-8B56-4227-9446-BF3EB001D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7EB361-59CE-426D-8E2A-ABC972E80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E83C5D-11C0-4F69-A972-BDD17B70D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682A3-909A-461C-AC86-F8B370024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94970-F9AF-4F69-BCAB-F9222603B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E0CA5-096A-4A85-A774-3590B0A05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32AFD-045B-46F2-BE6A-D4FB4497D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FB5C3D-7F07-45D9-B5E2-E7A7694723E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35FE7B0-3603-4FF2-8931-D8A0386AF33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24200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产品迭代与用户体验总结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064040" y="4151520"/>
            <a:ext cx="4063680" cy="1081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DADA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产品迭代与用户体验总结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产品功能迭代优化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用户体验设计与迭代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产品迭代与技术创新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产品迭代与市场营销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产品迭代与用户体验总结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https://d.book118.com/257124200043006054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产品迭代与用户体验总结</vt:lpstr>
      <vt:lpstr>目录</vt:lpstr>
      <vt:lpstr>第1章 产品迭代与用户体验总结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2024-09-28T12:22:56.019</cp:lastPrinted>
  <dcterms:created xsi:type="dcterms:W3CDTF">2024-09-28T04:22:56Z</dcterms:created>
  <dcterms:modified xsi:type="dcterms:W3CDTF">2024-09-28T04:22:57Z</dcterms:modified>
</cp:coreProperties>
</file>