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9BEFC-1A75-42CE-82E4-6DCFC4B9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4670C-5E25-4D23-9A56-D6CCA2915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ADBBE-CB79-431F-A032-A5BF02C1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F7DBE-6664-442C-ABA6-E7A7F44E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D9F6B-E1BD-4402-874B-E1D5B4EF7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C486C-6C8D-4D50-94A8-479931503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8467B-EA97-49FA-A70E-8AE00C18A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9B64E-97AB-4828-A4CE-75F226BEC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3FAB7-CA4F-4158-BB16-3DD8406C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D7FEB-1BBA-469D-B717-BF9E0E33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1E520-D61E-4CFF-94C0-BCDEA0641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5114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月子餐品牌的供应链管理与物流配送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供应链与物流配送协同机制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案例分析：某月子餐品牌供应链与物流配送实践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随着生活水平的提高和健康意识的增强，月子餐市场逐渐兴起，为产妇提供科学、营养、健康的饮食选择。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供应链管理与物流配送的重要性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在月子餐市场中，供应链管理和物流配送是保证产品质量、提升客户满意度和降低成本的关键环节。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本报告旨在分析月子餐品牌的供应链管理和物流配送现状，提出优化建议，以提高品牌的市场竞争力。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本报告将围绕月子餐品牌的供应链规划、采购、生产、配送等关键环节展开分析，并探讨相关挑战与机遇。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专注于提供高品质、营养丰富的月子餐。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强调食材的新鲜、有机和绿色，注重烹饪技艺和口感。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提供个性化定制服务，满足不同客户的特殊需求。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新手妈妈及其家庭。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对食品安全和营养有较高要求的消费者。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需要专业月子餐服务的机构，如月子中心、产科医院等。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创新和差异化成为品牌突围的关键。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月子餐市场逐渐兴起，品牌数量不断增加，竞争日益激烈。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消费者越来越注重品牌口碑和服务质量，对价格敏感度相对较低。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确保供应商具备合法经营资质，符合食品安全法规要求。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对供应商提供的产品进行定期质量抽检，确保原材料质量稳定可靠。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交货期与价格评估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综合考虑供应商的交货期和报价，选择性价比较高的供应商合作。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根据生产计划和销售预测，制定合理的原材料采购计划。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采购执行与跟踪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按照采购计划进行采购，及时跟踪采购进度，确保原材料按时到货。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建立科学的库存管理制度，合理设置安全库存水平，避免原材料积压和浪费。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根据销售预测和订单情况，制定可行的生产计划，合理安排生产资源。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实时跟踪生产进度，确保生产按照计划顺利进行，及时调整生产安排以应对突发情况。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加强与采购、销售等部门的沟通协调，确保生产计划与市场需求相匹配，实现产销平衡。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物流配送模式分析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https://d.book118.com/257125114003006040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2024-09-12T04:21:08.626</cp:lastPrinted>
  <dcterms:created xsi:type="dcterms:W3CDTF">2024-09-11T20:21:08Z</dcterms:created>
  <dcterms:modified xsi:type="dcterms:W3CDTF">2024-09-11T20:21:10Z</dcterms:modified>
</cp:coreProperties>
</file>