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8009E8-DEB0-41CB-915B-A1D64167F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041EE3-658B-4D32-A7F8-7F476C0FF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297DA4-612C-4021-8C28-70F29F7F8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AB3538-0F28-4DA5-B9BC-E20F08EC5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8F4EC3-BD45-46CB-8841-759CF25B1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4ABD98-B1E0-49C0-A53D-0502473968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E54845-1090-436E-A171-269EDE86E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C47701-747C-4374-8229-9D6F16F83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576027-9F63-47D4-AC3F-3F65495E33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1B50BB-2CE7-4DF2-B847-373D0EA47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55F18A-6F52-40FF-AC92-292B2523F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12600101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核辐射加工技术在制药工业中的应用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概述核辐射加工技术在制药工业中的应用现状
 论述核辐射加工技术在制药工业中的优势特点
 探讨核辐射加工技术在制药工业中的具体应用领域
 分析核辐射加工技术在药品生产和加工中的作用
 阐述核辐射加工技术在药品质量控制中的重要性
 深入剖析核辐射加工技术在无菌药品生产中的应用
 展望核辐射加工技术在制药工业未来的发展前景
 小结核辐射加工技术在制药工业中的应用价值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概述核辐射加工技术在制药工业中的应用现状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核辐射加工技术在制药工业中的应用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概述核辐射加工技术在制药工业中的应用现状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概述核辐射加工技术在制药工业中的应用现状：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核辐射加工技术在制药工业中的应用主要包括辐照灭菌、辐射诱变和辐射合成等。</a:t>
            </a:r>
          </a:p>
          <a:p>
            <a:r>
              <a:t>2. 辐照灭菌是利用电离辐射来杀灭微生物，包括细菌、病毒、真菌和寄生虫等，从而达到延长药物有效期、确保药品安全性和质量的目的。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3.辐射诱变是利用电离辐射诱导生物体发生基因突变，从而获得具有新特性的微生物或动植物细胞，可用于生产新的药物或提高药物的产量和质量。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辐射合成是利用电离辐射诱导化学反应，从而合成新的化合物或材料，可用于生产新的药物或提高药物的稳定性和有效性。</a:t>
            </a:r>
          </a:p>
          <a:p>
            <a:r>
              <a:t>2. 核辐射加工技术在制药工业中的应用具有许多优点，如无污染、高效、快速、节能等，并且可以对药物进行有效灭菌，提高药物的质量和安全性。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论述核辐射加工技术在制药工业中的优势特点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核辐射加工技术在制药工业中的应用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论述核辐射加工技术在制药工业中的优势特点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核辐射加工技术在制药工业中的环保优势: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减少废物产生：核辐射加工技术在制药工业中应用，可减少废物产生，降低环境污染。由于核辐射加工不会产生有害物质，因此在制药过程中产生的废物可以安全处理或降解，从而减少对环境的污染。</a:t>
            </a:r>
          </a:p>
          <a:p>
            <a:r>
              <a:t>2. 节约资源：核辐射加工技术可以节约资源，降低生产成本。核辐射加工可以提高原料利用率，減少原材料浪费，同時，核辐射加工可以减少生产过程中的能源消耗，从而降低生产成本。</a:t>
            </a:r>
          </a:p>
          <a:p>
            <a:r>
              <a:t>3. 符合绿色生产理念：核辐射加工技术符合绿色生产理念，有助于提高行业的环保形象。核辐射加工技术是一种清洁、高效、安全的加工技术，符合绿色生产的要求，有助于提高制药行业的环保形象。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论述核辐射加工技术在制药工业中的优势特点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核辐射加工技术在制药工业中的安全优势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严格的监管和控制：核辐射加工技术在制药工业中应用，受到严格的监管和控制，以确保安全。各国的监管机构制定了详细的法规和标准，对核辐射加工过程进行监督和管理，以确保其安全性和有效性。</a:t>
            </a:r>
          </a:p>
          <a:p>
            <a:r>
              <a:t>2. 先进的加工设备和技术：核辐射加工技术在制药工业中应用，使用先进的加工设备和技术，以确保安全和质量。现代化的核辐射加工设施配备了先进的设备和技术，可以精确控制辐射剂量和加工时间，以确保产品的安全性。</a:t>
            </a:r>
          </a:p>
          <a:p>
            <a:r>
              <a:t>3. 完善的检测和监控系统：核辐射加工技术在制药工业中应用，拥有完善的检测和监控系统，以确保安全和质量。核辐射加工设施通常配备了完善的检测和监控系统，可以实时监测加工过程中的辐射剂量、产品质量和环境影响，以确保安全和质量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论述核辐射加工技术在制药工业中的优势特点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核辐射加工技术在制药工业中的经济优势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提高生产效率：核辐射加工技术在制药工业中应用，可以提高生产效率，降低生产成本。核辐射加工技术可以缩短生产周期，提高生产效率，并降低生产成本，从而增强企业的竞争力。</a:t>
            </a:r>
          </a:p>
          <a:p>
            <a:r>
              <a:t>2. 提高产品质量：核辐射加工技术在制药工业中应用，可以提高产品质量，延长产品保质期。核辐射加工技术可以有效杀灭微生物，灭菌效果好，可以延长产品保质期，提高产品质量。</a:t>
            </a:r>
          </a:p>
          <a:p>
            <a:r>
              <a:t>3. 扩大市场份额：核辐射加工技术在制药工业中应用，可以扩大市场份额，增加企业收入。由于核辐射加工技术生产的产品具有更高的质量和安全性，因此可以吸引更多消费者，扩大市场份额，增加企业收入。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核辐射加工技术在制药工业中的技术优势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广泛的适用性：核辐射加工技术在制药工业中应用，具有广泛的适用性，可用于多种产品。核辐射加工技术可以用于杀菌、灭菌、聚合、交联、降解等多种加工过程，可适用于多种产品。</a:t>
            </a:r>
          </a:p>
          <a:p>
            <a:r>
              <a:t>2. 精确可控：核辐射加工技术在制药工业中应用，可精确控制加工剂量和时间，以达到最佳效果。核辐射加工技术可以精确控制辐射剂量和加工时间，以确保产品的安全性和有效性。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探讨核辐射加工技术在制药工业中的具体应用领域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核辐射加工技术在制药工业中的应用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探讨核辐射加工技术在制药工业中的具体应用领域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辐射灭菌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辐射灭菌是利用电离辐射技术，将微生物灭活，使其达到无菌或特定要求的微生物水平，提高产品的安全性。</a:t>
            </a:r>
          </a:p>
          <a:p>
            <a:r>
              <a:t>2. 辐射灭菌的优点是简单、快速、穿透力强，适用于热敏性药物、复杂结构的医疗器械等，不会损害产品的质量或活性。</a:t>
            </a:r>
          </a:p>
          <a:p>
            <a:r>
              <a:t>3. 目前，辐射灭菌技术已广泛应用于一次性使用医疗器械的灭菌，如注射器、输液器、医用敷料等产品的生产过程中。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放射性同位素示踪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放射性同位素示踪是利用放射性同位素标记化合物或分子，通过追踪其分布和行为，来研究药物在体内的吸收、分布、代谢和排泄过程。</a:t>
            </a:r>
          </a:p>
          <a:p>
            <a:r>
              <a:t>2. 放射性同位素示踪可以帮助研究人员了解药物的生物利用度、清除率和半衰期等药代动力学参数，为药物的开发和优化提供重要信息。</a:t>
            </a:r>
          </a:p>
          <a:p>
            <a:r>
              <a:t>3. 目前，放射性同位素示踪已广泛应用于新药开发、药效评价和临床药学等领域。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探讨核辐射加工技术在制药工业中的具体应用领域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辐照聚合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辐照聚合是利用电离辐射诱导单体或寡聚物发生聚合反应，生成高分子材料。</a:t>
            </a:r>
          </a:p>
          <a:p>
            <a:r>
              <a:t>2. 辐照聚合的优点是快速、清洁，不使用催化剂，可以生产出具有特殊性能的聚合物材料。</a:t>
            </a:r>
          </a:p>
          <a:p>
            <a:r>
              <a:t>3. 目前，辐照聚合技术已应用于医药领域，如生产缓释药物载体、组织工程支架、生物传感器等。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辐照交联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辐照交联是利用电离辐射诱导聚合物分子之间的交联反应，提高聚合物的强度和耐热性等性能。</a:t>
            </a:r>
          </a:p>
          <a:p>
            <a:r>
              <a:t>2. 辐照交联的优点是快速、简便，可以生产出具有高强度的聚合物材料。</a:t>
            </a:r>
          </a:p>
          <a:p>
            <a:r>
              <a:t>3. 目前，辐照交联技术已应用于医药领域，如生产医用高分子材料、伤口敷料、人造血管等。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探讨核辐射加工技术在制药工业中的具体应用领域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辐照降解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辐照降解是利用电离辐射诱导聚合物分子断裂，降低聚合物的分子量和粘度。</a:t>
            </a:r>
          </a:p>
          <a:p>
            <a:r>
              <a:t>2. 辐照降解的优点是快速、简便，可以生产出具有低分子量的聚合物材料。</a:t>
            </a:r>
          </a:p>
          <a:p>
            <a:r>
              <a:t>3. 目前，辐照降解技术已应用于医药领域，如生产低分子量的药物、生物活性肽等。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辐射消毒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辐射消毒是利用电离辐射对微生物进行消毒，杀灭微生物，延长产品的保质期。</a:t>
            </a:r>
          </a:p>
          <a:p>
            <a:r>
              <a:t>2. 辐射消毒的优点是简单、快速，适用于热敏性产品或无法耐受高温的产品。</a:t>
            </a:r>
          </a:p>
          <a:p>
            <a:r>
              <a:t>3. 目前，辐射消毒技术已应用于医药领域，如消毒医疗器械、药品包装材料、化妆品等。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分析核辐射加工技术在药品生产和加工中的作用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核辐射加工技术在制药工业中的应用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https://d.book118.com/257126001011006051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5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概述核辐射加工技术在制药工业中的应用现状</vt:lpstr>
      <vt:lpstr>#. 概述核辐射加工技术在制药工业中的应用现状</vt:lpstr>
      <vt:lpstr> 论述核辐射加工技术在制药工业中的优势特点</vt:lpstr>
      <vt:lpstr>#. 论述核辐射加工技术在制药工业中的优势特点</vt:lpstr>
      <vt:lpstr>#. 论述核辐射加工技术在制药工业中的优势特点</vt:lpstr>
      <vt:lpstr>#. 论述核辐射加工技术在制药工业中的优势特点</vt:lpstr>
      <vt:lpstr> 探讨核辐射加工技术在制药工业中的具体应用领域</vt:lpstr>
      <vt:lpstr> 探讨核辐射加工技术在制药工业中的具体应用领域</vt:lpstr>
      <vt:lpstr> 探讨核辐射加工技术在制药工业中的具体应用领域</vt:lpstr>
      <vt:lpstr> 探讨核辐射加工技术在制药工业中的具体应用领域</vt:lpstr>
      <vt:lpstr> 分析核辐射加工技术在药品生产和加工中的作用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2024-09-23T20:27:45.697</cp:lastPrinted>
  <dcterms:created xsi:type="dcterms:W3CDTF">2024-09-23T12:27:45Z</dcterms:created>
  <dcterms:modified xsi:type="dcterms:W3CDTF">2024-09-23T12:27:47Z</dcterms:modified>
</cp:coreProperties>
</file>