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84B0E-D446-42BD-B737-F91C604E4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309A5-7915-46AE-86C8-16F5EBA44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DAB95-66B6-4A31-AC84-E11924621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42674-6650-49E9-A759-317C888F4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3799D-A688-4145-930D-16FC50E00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00296-53A5-48EC-9AC1-FDEC124F9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E76A5-5866-4356-8DE2-53415DE2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EB4C5-F934-4D1F-AE65-E82CB856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1B9B3-053B-4EED-B83A-CF5E797D8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960EC-80B2-4077-9D0D-0AF9BF64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EC3E4-8B86-4D30-88D3-B8EF1F56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300060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胸外科护理年会PPT\n## 1.胸外科护理发展趋势及挑战\n### 1.1胸外科护理新技术与新方法的应用\n### 1.2胸外科护理质量管理与持续改进\n### 1.3胸外科护理人才培养与团队建设\n## 2.胸外科疾病护理案例分析\n### 2.1肺癌手术护理案例分析\n### 2.2食管癌手术护理案例分析\n### 2.3胸腔镜手术护理案例分析\n## 3.胸外科患者围手术期护理\n### 3.1胸外科患者术前护理准备\n### 3.2胸外科患者术后护理观察与处理\n### 3.3胸外科患者围手术期心理护理与康复指导\n## 4.胸外科护理创新与实践\n### 4.1胸外科护理信息化建设的探索与实践\n### 4.2胸外科护理科研与论文撰写\n### 4.3胸外科护理健康教育与社会服务\n## 5.胸外科护理管理与交流\n### 5.1胸外科护理管理制度与规范\n### 5.2胸外科护理团队协作与沟通\n### 5.3胸外科护理国际交流与合作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胸外科护理年会PPT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胸外科护理发展趋势及挑战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机器人辅助胸外科手术的护理配合</a:t>
                </a:r>
                <a:endParaRPr/>
              </a:p>
            </p:txBody>
          </p:sp>
          <p:sp>
            <p:nvSpPr>
              <p:cNvPr id="1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了解机器人辅助胸外科手术的概念与优势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掌握机器人辅助胸外科手术的护理配合要点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分析机器人辅助胸外科手术的护理挑战与对策</a:t>
                </a:r>
                <a:endParaRPr/>
              </a:p>
            </p:txBody>
          </p:sp>
        </p:grpSp>
        <p:grpSp>
          <p:nvGrpSpPr>
            <p:cNvPr id="17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胸部肿瘤微创治疗的护理配合</a:t>
                </a:r>
                <a:endParaRPr/>
              </a:p>
            </p:txBody>
          </p:sp>
          <p:sp>
            <p:nvSpPr>
              <p:cNvPr id="17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了解胸部肿瘤微创治疗的方法与种类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掌握胸部肿瘤微创治疗的护理配合要点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分析胸部肿瘤微创治疗的护理挑战与对策</a:t>
                </a:r>
                <a:endParaRPr/>
              </a:p>
            </p:txBody>
          </p:sp>
        </p:grpSp>
        <p:grpSp>
          <p:nvGrpSpPr>
            <p:cNvPr id="17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胸外科加速康复外科（ERAS）的护理实践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了解胸外科加速康复外科（ERAS）的概念与意义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掌握胸外科加速康复外科（ERAS）的护理实践策略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分析胸外科加速康复外科（ERAS）的护理挑战与对策</a:t>
                </a:r>
                <a:endParaRPr/>
              </a:p>
            </p:txBody>
          </p:sp>
        </p:grpSp>
      </p:grpSp>
      <p:pic>
        <p:nvPicPr>
          <p:cNvPr id="17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胸外科护理新技术与新方法的应用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胸外科护理质量管理体系的建立与完善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明确胸外科护理质量管理目标与要求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建立胸外科护理质量管理体系与流程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完善胸外科护理质量监控与反馈机制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胸外科护理质量持续改进的策略与方法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分析胸外科护理质量存在的问题与不足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制定胸外科护理质量持续改进计划与措施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实施胸外科护理质量持续改进并评价效果</a:t>
                </a:r>
                <a:endParaRPr/>
              </a:p>
            </p:txBody>
          </p:sp>
        </p:grpSp>
        <p:grpSp>
          <p:nvGrpSpPr>
            <p:cNvPr id="1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胸外科护理质量与患者安全的关联性分析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了解胸外科护理质量与患者安全的关系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分析胸外科护理质量对患者安全的影响因素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提出胸外科护理质量改进策略以提高患者安全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胸外科护理质量管理与持续改进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分析胸外科护理人才需求与培养目标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制定胸外科护理人才培养计划与措施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实施胸外科护理人才培养并评价效果</a:t>
                </a:r>
                <a:endParaRPr/>
              </a:p>
            </p:txBody>
          </p:sp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胸外科护理人才培养的策略与方法</a:t>
                </a:r>
                <a:endParaRPr/>
              </a:p>
            </p:txBody>
          </p:sp>
        </p:grpSp>
        <p:grpSp>
          <p:nvGrpSpPr>
            <p:cNvPr id="20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明确胸外科护理团队建设的目标与要求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探索胸外科护理团队建设的方法与途径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评价胸外科护理团队建设效果与持续改进</a:t>
                </a:r>
                <a:endParaRPr/>
              </a:p>
            </p:txBody>
          </p:sp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胸外科护理团队建设的目标与途径</a:t>
                </a:r>
                <a:endParaRPr/>
              </a:p>
            </p:txBody>
          </p:sp>
        </p:grpSp>
        <p:grpSp>
          <p:nvGrpSpPr>
            <p:cNvPr id="20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了解胸外科护理人才培养与团队建设的关系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分析胸外科护理人才培养对团队建设的影响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提出胸外科护理人才培养与团队建设的综合策略</a:t>
                </a:r>
                <a:endParaRPr/>
              </a:p>
            </p:txBody>
          </p:sp>
          <p:sp>
            <p:nvSpPr>
              <p:cNvPr id="20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胸外科护理人才培养与团队建设的关联性分析</a:t>
                </a:r>
                <a:endParaRPr/>
              </a:p>
            </p:txBody>
          </p:sp>
        </p:grpSp>
      </p:grpSp>
      <p:pic>
        <p:nvPicPr>
          <p:cNvPr id="20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胸外科护理人才培养与团队建设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胸外科疾病护理案例分析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肺癌手术患者术前护理准备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了解肺癌手术患者的病情与手术方式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制定肺癌手术患者术前护理计划与措施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实施肺癌手术患者术前护理并评价效果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肺癌手术患者术后护理观察与处理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了解肺癌手术患者术后并发症与护理需求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制定肺癌手术患者术后护理观察计划与措施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实施肺癌手术患者术后护理并评价效果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肺癌手术患者围手术期心理护理与康复指导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了解肺癌手术患者的心理状态与需求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制定肺癌手术患者围手术期心理护理计划与措施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实施肺癌手术患者围手术期心理护理与康复指导并评价效果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肺癌手术护理案例分析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食管癌手术患者术前护理准备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了解食管癌手术患者的病情与手术方式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制定食管癌手术患者术前护理计划与措施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实施食管癌手术患者术前护理并评价效果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食管癌手术患者术后护理观察与处理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了解食管癌手术患者术后并发症与护理需求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制定食管癌手术患者术后护理观察计划与措施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实施食管癌手术患者术后护理并评价效果</a:t>
                </a:r>
                <a:endParaRPr/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食管癌手术患者围手术期心理护理与康复指导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了解食管癌手术患者的心理状态与需求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制定食管癌手术患者围手术期心理护理计划与措施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实施食管癌手术患者围手术期心理护理与康复指导并评价效果</a:t>
                </a:r>
                <a:endParaRPr/>
              </a:p>
            </p:txBody>
          </p:sp>
          <p:pic>
            <p:nvPicPr>
              <p:cNvPr id="24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食管癌手术护理案例分析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胸腔镜手术患者术前护理准备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了解胸腔镜手术患者的病情与手术方式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制定胸腔镜手术患者术前护理计划与措施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实施胸腔镜手术患者术前护理并评价效果</a:t>
                </a:r>
                <a:endParaRPr/>
              </a:p>
            </p:txBody>
          </p:sp>
        </p:grpSp>
        <p:grpSp>
          <p:nvGrpSpPr>
            <p:cNvPr id="25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胸腔镜手术患者术后护理观察与处理</a:t>
                </a:r>
                <a:endParaRPr/>
              </a:p>
            </p:txBody>
          </p:sp>
          <p:sp>
            <p:nvSpPr>
              <p:cNvPr id="25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了解胸腔镜手术患者术后并发症与护理需求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制定胸腔镜手术患者术后护理观察计划与措施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实施胸腔镜手术患者术后护理并评价效果</a:t>
                </a:r>
                <a:endParaRPr/>
              </a:p>
            </p:txBody>
          </p:sp>
        </p:grpSp>
        <p:grpSp>
          <p:nvGrpSpPr>
            <p:cNvPr id="25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胸腔镜手术患者围手术期心理护理与康复指导</a:t>
                </a:r>
                <a:endParaRPr/>
              </a:p>
            </p:txBody>
          </p:sp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了解胸腔镜手术患者的心理状态与需求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制定胸腔镜手术患者围手术期心理护理计划与措施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实施胸腔镜手术患者围手术期心理护理与康复指导并评价效果</a:t>
                </a:r>
                <a:endParaRPr/>
              </a:p>
            </p:txBody>
          </p:sp>
        </p:grpSp>
      </p:grpSp>
      <p:pic>
        <p:nvPicPr>
          <p:cNvPr id="26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胸腔镜手术护理案例分析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胸外科患者围手术期护理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了解胸外科患者的病情与手术需求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进行胸外科患者术前评估与护理诊断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制定胸外科患者术前护理计划与措施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胸外科患者术前评估与护理诊断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了解胸外科患者术前健康教育需求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制定胸外科患者术前健康教育计划与措施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实施胸外科患者术前健康教育并评价效果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胸外科患者术前健康教育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了解胸外科患者的心理状态与需求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制定胸外科患者术前心理护理计划与措施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实施胸外科患者术前心理护理并评价效果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胸外科患者术前心理护理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胸外科患者术前护理准备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https://d.book118.com/257130006066006042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胸外科护理年会PPT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2024-09-15T17:56:01.957</cp:lastPrinted>
  <dcterms:created xsi:type="dcterms:W3CDTF">2024-09-15T09:56:01Z</dcterms:created>
  <dcterms:modified xsi:type="dcterms:W3CDTF">2024-09-15T09:56:03Z</dcterms:modified>
</cp:coreProperties>
</file>