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270B8-EB77-4C00-A533-EEAAC94F9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0653D-3DB6-47DD-B5BB-225D5C185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FE9FD-D5F2-41AC-B7D1-124F5420C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6FE65-2BE9-4CD1-A70F-DE7CFA6F5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3D69F7-715E-488A-A8FA-638D70F71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93625E-6A65-4788-B5B9-CEFD9DC86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9C3974-31D7-48AE-8CBB-5E1740FC7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038C0-50AA-4B3A-AF35-B0C1ACD3A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516B2-9F78-4EF9-A0F7-EF318D4A5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233E1-5819-4C8D-ADB9-322B201CD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6DF2B-005F-46EC-BA63-1AF4D1454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30023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利用技术工具提升客户需求沟通效率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客户需求分析与识别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技术工具在沟通中的应用与实践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技术工具在提升沟通效率中的优势与挑战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案例分析：成功利用技术工具提升沟通效率的案例分享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随着市场竞争的加剧，客户对产品和服务的需求越来越多样化，对沟通效率的要求也越来越高。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传统的沟通方式如电话、邮件等虽然方便，但在处理复杂、多样化的客户需求时，往往效率低下，无法满足客户的期望。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传统沟通方式的局限性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07" r="238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高效的沟通能够及时、准确地理解客户需求，提供个性化的解决方案，从而提升客户满意度。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在激烈的市场竞争中，高效的沟通能够帮助企业快速响应市场变化，抓住市场机遇，增强企业竞争力。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沟通效率的重要性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93" r="1809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如企业微信、钉钉等，能够实现即时沟通，提高沟通效率，同时支持文件传输、任务管理等功能，方便团队协作。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实时通讯工具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通过整合客户信息、销售线索、市场活动等数据，帮助企业更好地了解客户需求，提供个性化的服务。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客户关系管理系统（CRM）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通过对海量数据的挖掘和分析，能够发现客户需求的变化趋势和潜在需求，为企业制定营销策略提供有力支持。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大数据分析工具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如智能客服、智能语音应答等，能够自动处理简单的客户问题，减轻人工客服的负担，提高客户服务效率。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人工智能（AI）技术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技术工具在沟通中的应用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客户需求分析与识别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53" r="19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客户需求可分为基本需求、期望需求和兴奋需求三个层次，不同层次的需求对客户的满意度和忠诚度有不同的影响。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客户需求具有多样性，包括产品功能、性能、质量、价格、服务等方面。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客户需求会随着时间、环境、市场等因素的变化而发生变化。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客户需求的特点与分类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与客户进行面对面的深度交流，探讨客户的需求、痛点和期望，获取更详细的信息。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利用数据挖掘技术，对客户的历史数据进行分析和挖掘，发现客户的需求和偏好。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通过观察客户在使用产品或服务过程中的行为和表现，了解客户的实际需求和体验。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通过设计问卷，收集客户对产品或服务的意见和建议，了解客户的需求和期望。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客户需求识别的方法与技巧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客户需求分析的流程与步骤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收集客户需求信息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通过问卷调查、深度访谈、观察法等方式收集客户需求信息。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整理和分析客户需求信息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对收集到的客户需求信息进行整理和分析，提取出客户的需求特点和分类。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确定客户需求优先级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根据客户的需求特点和分类，确定不同需求的优先级和重要程度。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制定满足客户需求的策略和措施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针对不同的客户需求，制定相应的策略和措施，以满足客户的需求并提高客户满意度。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技术工具在沟通中的应用与实践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语音通话与视频会议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利用通讯工具的语音和视频功能，进行远程会议和面对面交流，提高沟通效率。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文件分享与协作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通过实时通讯工具的文件传输功能，便捷地分享文件、图片、视频等多媒体资料，促进团队协作。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即时消息传递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通过微信、QQ、Slack等即时通讯工具，实现与客户间的快速、直接沟通，减少等待时间。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036" b="1203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实时通讯工具的应用与实践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项目管理与任务追踪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运用Trello、Asana、JIRA等项目管理工具，实现项目进度的可视化管理和任务的实时追踪，确保项目按时完成。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团队协同编辑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通过Google Docs、Microsoft Teams等在线协作工具，实现多人同时编辑文档、表格和幻灯片，提高团队协作效率。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版本控制与知识管理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采用Git、SVN等版本控制工具，确保项目文件的版本一致性和可追溯性；同时，利用Confluence、SharePoint等知识管理工具，实现项目知识的有效沉淀和共享。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协作工具的应用与实践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https://d.book118.com/257130023066006033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2024-09-06T22:12:04.878</cp:lastPrinted>
  <dcterms:created xsi:type="dcterms:W3CDTF">2024-09-06T14:12:04Z</dcterms:created>
  <dcterms:modified xsi:type="dcterms:W3CDTF">2024-09-06T14:12:07Z</dcterms:modified>
</cp:coreProperties>
</file>