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BE07D-1323-44D2-B664-22C566372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7541F-6CAF-4262-8B6E-21E318830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24E57-4A4B-422B-AE15-22C4B6E4B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6D755-7E8B-4E94-A7D2-2EBAF5F07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7E8E4-F790-4976-AC20-78FF24D40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B8909-CF71-4FAC-BD94-55BACB181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BA3B5-BA24-4117-95A7-3BC7F6835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EB5BA-F186-4CDC-B731-72CAE43D3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0B5E4-D848-4BBE-83D3-B67DA7B0F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3A41F-1843-451A-A044-0F9959C7B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DDE10-94F9-4873-8446-A3F45A1F3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0101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过程装备基础轮系及减速器资料课件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减速器原理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减速器设计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减速器维护与保养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轮系与减速器的未来发展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轮系概述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74" r="32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轮系是由一系列齿轮组成的传动系统，通过齿轮的相互作用实现动力的传递和减速。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根据齿轮的形状和传动方式，轮系可分为平面轮系和空间轮系；根据齿轮的转动方向，可分为正齿轮轮系和斜齿轮轮系。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轮系的定义与分类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在工业生产中，轮系广泛应用于各种机械设备，如减速器、传动装置、机械手等。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工业传动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汽车发动机、变速器和传动轴等关键部件都涉及到轮系的应用。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飞机和火箭等航空航天器的起落架、发动机和控制系统都需要用到轮系。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轮系的应用场景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当主动齿轮转动时，通过一系列的齿轮相互作用，将动力传递到从动齿轮，从而实现减速或增速的效果。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在轮系中，每个齿轮的转动方向和转速都受到相邻齿轮的影响，通过调整齿轮的齿数比可以实现不同的传动比和输出转速。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工作过程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轮系的工作原理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减速器原理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减速器是一种动力传递装置，用于降低转速并增加扭矩，根据不同的分类标准，减速器可分为不同的类型。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速器是一种常见的机械传动装置，其主要作用是通过降低转速来增加扭矩，从而满足机械设备在低速、大扭矩工况下的需求。根据不同的分类标准，减速器可以分为多种类型，如按传动方式可分为齿轮减速器、蜗杆减速器和行星减速器等；按传动级数可分为单级减速器和多级减速器；按传动件可分为圆柱齿轮减速器、圆锥齿轮减速器和圆锥-圆柱齿轮减速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减速器的定义与分类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减速器的工作原理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减速器通过传动件之间的摩擦或啮合作用，将输入的旋转运动转换为输出的旋转运动，实现减速和增矩的目的。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速器的工作原理主要是通过改变传动件的转速和扭矩来实现的。当输入轴带动传动件（如齿轮或蜗杆）旋转时，由于传动件之间的摩擦或啮合作用，输出的轴将获得一个较低的转速和较大的扭矩，从而实现减速和增矩的目的。在这个过程中，输入轴的转速被放大或缩小，而输出轴的扭矩则被放大或缩小，以满足机械设备的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减速器广泛应用于各种机械设备中，如工业机器人、包装机械、印刷机械等。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速器作为一种重要的动力传递装置，被广泛应用于各种机械设备中。例如，在工业机器人中，减速器可以用于降低机器人的运动速度，提高其扭矩输出，使其能够更好地适应各种不同的工作环境和任务；在包装机械中，减速器可以用于控制包装机械的运动速度和输出扭矩，使其能够更好地适应包装材料和包装容器的要求；在印刷机械中，减速器可以用于控制印刷机的运动速度和输出扭矩，使其能够更好地适应印刷材料和印刷质量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减速器的应用场景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https://d.book118.com/257130101161006052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2024-09-26T14:34:58.723</cp:lastPrinted>
  <dcterms:created xsi:type="dcterms:W3CDTF">2024-09-26T06:34:58Z</dcterms:created>
  <dcterms:modified xsi:type="dcterms:W3CDTF">2024-09-26T06:35:00Z</dcterms:modified>
</cp:coreProperties>
</file>