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D51A8-257E-4DCC-8861-78B78C368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A46ED-4656-4600-BAC1-46046000B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09647-BEC4-4BAA-AE08-DFE452864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509E4-F610-47A1-BE30-983A2C1EB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547327-1E33-4D34-85F5-21D6493C6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3FFB4A-6DD4-49A4-9107-72A78EE30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92A3F2-18F3-4FC7-AF71-85EFD078F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ACE1E-3167-4F03-8F57-46E5CA4F8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7F0946-CC72-41AA-954F-B4665F379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2F508-E8FD-4EE4-B917-2558FA44F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1F8C3-995C-4405-BB84-25CC4E1F9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3012514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矿山穿孔作业工作计划书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穿孔作业概述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穿孔作业的计划和安排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安全措施和风险控制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人员和资源配置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工作计划的实施和监控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94" r="311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确保矿山穿孔作业的顺利进行，提高生产效率，降低安全风险。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随着采矿业的不断发展，矿山穿孔作业已成为采矿过程中的重要环节，需要制定科学合理的工作计划来指导实际工作。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通过合理安排工作计划，可以避免重复和不必要的作业，提高工作效率。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科学的工作计划有助于规范作业流程，减少安全隐患，降低安全风险。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降低安全风险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合理安排人员、设备、物资等资源，确保资源的有效利用，降低生产成本。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穿孔作业概述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穿孔作业是矿山开采过程中的一项重要作业，主要通过钻孔的方式在矿体上形成一定直径和深度的孔洞，为后续的爆破或采矿作业做准备。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确保穿孔作业的顺利进行，提高穿孔精度和作业效率，降低穿孔成本，同时确保作业安全，防止事故发生。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穿孔作业的定义和目标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环境保护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钻机选择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根据矿体性质、穿孔直径、穿孔深度等要求，选择合适的钻机类型和规格。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钻孔精度控制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确保钻孔位置准确，钻孔深度和直径符合设计要求，防止出现偏差。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作业安全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采取必要的安全措施，如设置安全警示标识、配备安全防护装备等，确保作业人员的人身安全。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钻机就位 → 钻孔参数设定 → 开始钻孔 → 钻孔深度测量与控制 → 钻孔清理与检查 → 结束钻孔与钻机移位。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钻孔参数设定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根据矿体特性和穿孔要求，合理设置钻孔的直径、深度、间距等参数。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采取有效的环保措施，减少穿孔作业对周边环境的影响，如控制噪音、粉尘等。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穿孔作业的流程和要求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穿孔作业的计划和安排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044" r="160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确保穿孔设备处于良好状态，包括钻头、钻杆、控制系统等。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对作业区域的地质、地形进行详细勘查，了解岩石的分布和硬度。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对作业人员进行安全培训，确保他们了解作业流程和安全操作规程。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制定应急预案，包括应对设备故障、人员受伤等突发情况的措施。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作业前的准备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作业过程中的注意事项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控制钻进速度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根据岩石的硬度和设备的负荷情况，合理控制钻进速度，避免设备损坏或钻孔质量不达标。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对设备运行情况和钻孔质量进行实时监测，发现异常及时处理。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保持安全距离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在作业过程中，人员应保持与钻孔的安全距离，避免因飞溅的石屑或坍塌的岩石造成伤害。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注意通风和尘土排放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确保作业区域的通风良好，及时排出粉尘，降低对人员健康的危害。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对已完成的钻孔进行质量检测，包括孔径、孔深、垂直度等指标。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钻孔质量检测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对使用过的设备进行保养，包括清洗、润滑、更换磨损部件等，确保设备性能良好。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对作业过程中的数据和经验进行记录与分析，为后续工作提供参考和改进依据。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在完成穿孔作业后，应恢复作业区域的环境，包括清理残留物、填平钻孔等，确保不对周边环境造成影响。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环境恢复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作业后的检查和维护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安全措施和风险控制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制定穿孔作业安全操作规程，明确作业流程和规范，确保作业人员熟悉并遵守。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定期对作业人员进行安全培训，提高安全意识和操作技能。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建立安全检查制度，定期对穿孔设备、工具等进行检查和维护，确保其安全可靠。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https://d.book118.com/257130125144006042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2024-09-16T06:28:50.932</cp:lastPrinted>
  <dcterms:created xsi:type="dcterms:W3CDTF">2024-09-15T22:28:50Z</dcterms:created>
  <dcterms:modified xsi:type="dcterms:W3CDTF">2024-09-15T22:28:53Z</dcterms:modified>
</cp:coreProperties>
</file>