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EC9DB-FC64-45D0-81C0-28E62BF3A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FD72B-715D-49C6-B269-2AB09A8D4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E525C-0D45-46C5-A92A-178F0AAA5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017E5-FB8A-4E29-B807-05707B8D1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3C08CB-3354-41C8-81A9-2CA49ADB5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8AFC59-97C5-4D3E-8D40-C1DDD7CDA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933CE8-64A3-49AC-9AE5-27432A3FF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5648F-8E83-40A0-B147-2BC167214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BA755-32CB-474E-AA21-E3986F37E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4E73E-FF6F-42D1-BDC8-46DE6093D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02D67-A83B-41E0-BD22-360F1BA77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014302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中国城乡市容管理行业发展分析及发展前景与投资研究报告(2023-2028版)大纲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中国城乡市容管理行业发展现状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中国城乡市容管理行业发展趋势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中国城乡市容管理行业投资分析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当前，中国城乡市容管理行业面临着诸多挑战，如城市规划不合理、基础设施建设滞后、环境卫生问题突出等，亟需加强管理和改进。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本研究报告旨在全面分析中国城乡市容管理行业的发展现状、问题与挑战，探讨未来发展趋势和投资机会，为相关企业和投资者提供决策参考。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随着城市化进程的加速，城乡市容管理行业的发展对于提升城市形象、改善居民生活环境、促进经济社会发展具有重要意义。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本报告主要关注中国城乡市容管理行业的发展，包括城市和乡村地区的市容管理问题。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采用文献综述、实地调查、专家访谈等多种研究方法，综合分析行业发展现状、问题与挑战，预测未来发展趋势，评估投资机会。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中国城乡市容管理行业发展现状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随着城市化进程的加速，中国城乡市容管理行业的规模不断扩大。根据统计数据，截至2022年底，该行业的市场规模已经超过千亿元人民币，覆盖了城市和农村的各个角落。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中国城乡市容管理行业主要由环卫、绿化、市政设施等子行业构成。其中，环卫行业占据主导地位，市场份额超过50%；绿化行业和市政设施行业分别占比约30%和20%。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行业规模和结构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https://d.book118.com/257130143021006034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2024-09-07T21:09:44.518</cp:lastPrinted>
  <dcterms:created xsi:type="dcterms:W3CDTF">2024-09-07T13:09:44Z</dcterms:created>
  <dcterms:modified xsi:type="dcterms:W3CDTF">2024-09-07T13:09:46Z</dcterms:modified>
</cp:coreProperties>
</file>