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9AB21-D433-43FF-89C9-6F48A960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ED1D4-D3C3-4CBE-98F4-3161012B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3C0DD-98A7-4A8B-B101-CA06D8A49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ADF88-5730-44E7-96E9-ED1DB1D8F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54E65-D132-4529-8DD3-03A5494C9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4968DD-DD83-4238-A645-993164349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FDBE1-E58B-49E8-868E-D4F21665D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BCF50-48A4-4525-8322-83C89C0B7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8F4D4-E790-4F8E-9AB1-CA7233871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F8F2E-6A13-4CC2-B7DD-FC156E743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2E578-B76C-4949-A2A3-7489A4FB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0200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除菌过滤验证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过滤系统介绍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数据分析与结果讨论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附录与参考资料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241" r="72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确保除菌过滤器的有效性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验证除菌过滤器是否能够有效地去除细菌和病毒，以保障生产过程的无菌环境。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遵守法规要求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根据药品生产质量管理规范（GMP）和相关法规要求，对除菌过滤器进行验证是确保药品安全和质量的重要措施。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优化生产过程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通过验证除菌过滤器的性能，可以选择最适合的过滤器类型和规格，从而优化生产过程，提高生产效率。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验证的参数和指标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包括过滤器的过滤效率、压降、流量等关键性能参数，以及细菌和病毒的去除效果等。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验证的方法和步骤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详细描述验证过程中采用的方法、步骤、操作流程等，以确保验证结果的准确性和可重复性。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过滤器的型号和规格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本次验证涉及的除菌过滤器的型号、规格及生产厂家。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通过滤材的孔径大小，将大于孔径的微生物或颗粒截留在滤材表面或内部。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机械过滤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吸附过滤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静电过滤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667" r="2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利用滤材的吸附性能，将微生物或颗粒吸附在滤材表面。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通过静电作用，使微生物或颗粒带上电荷，然后被滤材吸附。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过滤原理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由多层不同孔径的滤材组成，可以逐层截留不同大小的微生物或颗粒。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622" r="1262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深层过滤器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滤材孔径一致，主要通过机械截留作用过滤微生物或颗粒。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表面过滤器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采用高精度滤材，能够过滤掉微小的微生物或颗粒。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精密过滤器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过滤器类型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过滤系统组成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进出口管道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密封件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连接过滤器与上下游设备，确保流体顺畅通过。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防止流体泄漏，保证过滤效果。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支撑结构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检测装置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核心部件，负责截留微生物或颗粒。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固定过滤器，承受流体压力。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监测过滤器的运行状态和过滤效果。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验证方法与步骤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确认除菌过滤器的型号、规格和性能指标，以及相关的验证标准和要求。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准备验证所需的仪器设备，如生物安全柜、培养箱、显微镜、菌落计数器等，并确保其处于良好状态。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验证前准备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准备足够数量和种类的微生物挑战菌液，包括细菌、真菌和病毒等，以模拟实际生产过程中的污染情况。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制定详细的验证计划和操作程序，包括人员分工、时间安排、操作步骤、记录表格等。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t="16417" b="16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验证过程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在生物安全柜内安装除菌过滤器，并按照操作程序进行预处理，如清洗、消毒等。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将微生物挑战菌液通过除菌过滤器进行过滤，同时记录过滤前后的菌液浓度和过滤时间。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对过滤后的菌液进行培养，观察是否有微生物生长，并记录培养结果。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对过滤前后的菌液进行菌落计数，计算除菌过滤器的除菌效率。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重复以上步骤，对不同类型的微生物挑战菌液进行验证，以获得更全面的验证结果。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https://d.book118.com/257130200012006036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2024-09-10T20:16:45.750</cp:lastPrinted>
  <dcterms:created xsi:type="dcterms:W3CDTF">2024-09-10T12:16:45Z</dcterms:created>
  <dcterms:modified xsi:type="dcterms:W3CDTF">2024-09-10T12:16:47Z</dcterms:modified>
</cp:coreProperties>
</file>