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CCAB43-6E82-415C-A814-DBD0368C0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BBC78-5460-46CB-9606-7B35B0441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418886-D7E4-4434-A052-CD60B73DB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475309-2662-4D0F-9865-9088051094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A52569-3F6E-48A7-B296-5EDE6ACBDC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6EF68E-4DD9-4CFA-A66C-D9E9C203E6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852682-0B67-4973-9FC2-94B1B5FB96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DBD72-FEF5-4C2E-B5AE-9495A9701B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9B9927-3079-4702-8A71-11BBC79C6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BFAA5-508C-4AD0-B811-EB0D776D0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BE817-E294-4106-A255-671579964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31114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学习动物的不同社会进化和群体选择动力学机制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动物社会进化的基本概念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动物群体选择的动力学机制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不同动物的社会进化和群体选择比较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动物社会进化和群体选择的影响因素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动物社会进化和群体选择的未来研究方向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545" r="854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通过研究动物社会进化和群体选择的动力学机制，可以深入了解动物社会行为的形成和演变，揭示动物社会进化的内在规律。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揭示动物社会进化的机制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动物社会进化和群体选择是生物多样性的重要来源之一，研究这些机制有助于理解生物多样性的产生和维持。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理解生物多样性的来源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动物社会进化和群体选择的研究结果可以为人类社会提供借鉴，帮助我们理解人类社会行为的形成和演变，以及人类社会的未来发展。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为人类社会提供借鉴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动物社会进化是生物进化的重要组成部分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动物社会进化是生物进化的重要组成部分，它涉及到动物行为的形成、演变和适应环境的过程。研究动物社会进化有助于揭示生物进化的内在机制和规律。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691" r="869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群体选择是动物社会进化的重要驱动力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群体选择是指群体中不同个体之间因为适应环境而产生的差异，进而影响到整个群体的适应性。群体选择是动物社会进化的重要驱动力之一，它促进了动物社会行为的形成和演变。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动物社会进化和群体选择对生物多样性有重要影响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动物社会进化和群体选择对生物多样性的影响表现在多个方面，如物种的形成、种群的适应性、生态系统的稳定性等。研究这些机制有助于理解生物多样性的产生和维持，以及生物多样性的保护和管理。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动物社会进化和群体选择的意义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动物社会进化的基本概念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83" r="1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指动物群体中，个体之间通过相互作用和适应环境，使得整个群体的适应性、生存能力和繁殖成功率得到提高的过程。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社会进化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社会进化是个体进化的延伸，关注个体间的相互作用如何影响整个群体的适应性。同时，个体进化是社会进化的基础，因为群体由个体组成，个体的适应性变化直接影响群体的适应性。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社会进化与个体进化的关系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社会进化的定义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43" r="2504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多样性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动物社会进化具有多样性，不同物种的社会结构、行为模式和进化策略各不相同。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复杂性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动物社会进化涉及多个层面的相互作用，包括个体间、个体与环境间以及群体间的相互作用，这些相互作用使得动物社会进化呈现出复杂性。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长期性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动物社会进化是一个长期的过程，往往需要经历多个世代的时间尺度才能观察到显著的变化。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动物社会进化的特点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通过对动物群体的自然行为进行长期观察，记录和分析其社会结构、行为模式和进化策略的变化。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观察法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通过控制实验条件，模拟自然环境中动物群体的社会进化过程，以揭示其内在机制和影响因素。</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实验法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通过对不同物种或不同群体之间的社会进化进行比较分析，寻找共性和差异，以深入理解动物社会进化的普遍规律和特殊现象。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比较法</a:t>
            </a:r>
          </a:p>
        </p:txBody>
      </p:sp>
      <p:pic>
        <p:nvPicPr>
          <p:cNvPr id="9" name="Picture 9"/>
          <p:cNvPicPr>
            <a:picLocks noChangeAspect="1"/>
          </p:cNvPicPr>
          <p:nvPr/>
        </p:nvPicPr>
        <p:blipFill>
          <a:blip r:embed="rId2"/>
          <a:srcRect l="15991" r="1599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动物社会进化的研究方法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动物群体选择的动力学机制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85" b="110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指在自然选择过程中，某些具有适应性的特征或行为在群体层面上被选择并传递下来的现象。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包括个体选择、亲缘选择、群体内选择和群体间选择等多个层次。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群体选择的概念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群体选择的层次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群体选择</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亲缘选择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指个体倾向于帮助与自己有血缘关系的个体，从而增加自己基因的传递机会。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群体内选择</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指在同一群体内，不同个体之间因竞争资源或配偶而产生的选择压力。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群体间选择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指不同群体之间因竞争资源、领地或繁殖机会而产生的选择压力。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群体选择的类型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漂变</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指由于随机事件（如自然灾害、疾病等）导致群体中某些基因频率的随机变化。</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性选择</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指个体在寻找配偶时，对异性某些特征的偏好或选择，从而影响这些特征在群体中的传递。</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自然选择</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指环境对个体表型的筛选作用，适应性强的个体更有可能生存和繁殖。</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基因流</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指个体在群体间的迁移和基因交流，影响群体间的遗传差异和适应性。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群体选择的动力学过程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https://d.book118.com/257131114100006045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2024-09-20T06:08:05.149</cp:lastPrinted>
  <dcterms:created xsi:type="dcterms:W3CDTF">2024-09-19T22:08:05Z</dcterms:created>
  <dcterms:modified xsi:type="dcterms:W3CDTF">2024-09-19T22:08:06Z</dcterms:modified>
</cp:coreProperties>
</file>