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9546D8-7690-4AA1-8C4E-5E1CCDBA8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9FABB5-8E6A-4D50-AB54-5BE248FFE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B2D0CA-63A3-4B4F-8A4C-09C2172514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A165B8-8E88-4081-871F-B8CECA1AF0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CB671E-D246-4722-8083-573CF4FD75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26D978-F468-4199-B419-E350AFCC43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A0C634-8097-45F8-B746-FD94D399B7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B343DF-D42E-45BC-870A-3F39F4D936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74AB45-8266-454C-9117-F1972EF354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E238BD-EF1B-4665-8220-CCBA394D7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21D9B5-9770-45E9-8F59-6E6F63AC3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3114110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新生儿疾病筛查</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新生儿疾病筛查概述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新生儿疾病筛查的方法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新生儿疾病筛查的流程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新生儿疾病筛查的挑战与解决方案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新生儿疾病筛查的案例研究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新生儿疾病筛查概述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新生儿疾病筛查是指在新生儿出生后一定时间内，通过采集少量血液或其他体液样本，对一些可能影响生长发育的遗传性疾病和先天性疾病进行检测的方法。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早期发现、早期干预和治疗，以降低疾病对儿童健康的影响，提高治疗效果和生活质量。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000" r="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减轻家庭和社会负担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早期发现和治疗可以减轻家庭和社会的负担，避免因长期治疗和护理而产生的经济和精神压力。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预防和减轻疾病对儿童健康的影响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早期发现和治疗可以显著降低疾病对儿童健康的影响，避免或减轻并发症和后遗症。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提高治疗效果和生活质量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早期干预和治疗往往能够提高治疗效果和生活质量，使儿童能够更好地成长和发展。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新生儿疾病筛查技术的发展迅速，包括生化、免疫、分子生物学等技术的应用，使得筛查的准确性和可靠性得到了显著提高。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历史回顾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新生儿疾病筛查的历史可以追溯到20世纪60年代，当时开始进行先天性甲状腺功能低下的筛查。随着技术的不断进步，筛查的疾病种类逐渐增多。</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国际合作与交流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新生儿疾病筛查的国际合作与交流日益加强，世界卫生组织等国际组织积极推动各国开展新生儿疾病筛查工作，分享经验和最佳实践。</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新生儿疾病筛查的方法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血液筛查</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血液筛查是通过采集新生儿的血液样本进行检测，以发现潜在的遗传性疾病和代谢性疾病。</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血液筛查通常在新生儿出生后24小时内进行，通过抽取足跟血或脐带血，检测多种遗传性疾病和代谢性疾病的标志物，如先天性甲状腺功能减退症、苯丙酮尿症、葡萄糖-6-磷酸脱氢酶缺乏症等。血液筛查对于早期发现和治疗这些疾病至关重要，有助于降低疾病对儿童生长发育的影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尿液筛查是通过收集新生儿的尿液进行检测，以发现泌尿系统异常和其他潜在疾病。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尿液筛查通常在新生儿出生后几天内进行，通过收集尿液样本，检测尿液中的蛋白质、糖、酮体等成分，以评估泌尿系统功能和筛查其他潜在疾病，如尿路感染、肾疾病等。尿液筛查有助于早期发现和治疗相关疾病，保护新生儿的泌尿系统健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尿液筛查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63" r="23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听力筛查是通过听力测试检查新生儿的听力状况，以发现先天性听力障碍和其他听觉问题。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听力筛查通常在新生儿出生后几天内进行，通过耳声发射、自动听性脑干反应等测试方法，评估新生儿的听力状况。听力筛查有助于早期发现先天性听力障碍和其他听觉问题，以便及时采取干预措施，促进新生儿的听觉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听力筛查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视力筛查是通过视力测试检查新生儿的视力状况，以发现先天性视力障碍和其他视觉问题。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视力筛查通常在新生儿出生后几周内进行，通过观察新生儿对光线的反应、检查瞳孔反射等测试方法，评估新生儿的视力状况。视力筛查有助于早期发现先天性视力障碍和其他视觉问题，以便及时采取干预措施，促进新生儿的视觉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视力筛查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其他筛查方法包括神经行为评估、骨密度测定等，用于评估新生儿的整体健康状况。</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以上提到的血液筛查、尿液筛查、听力筛查和视力筛查等方法外，还有其他多种筛查方法用于评估新生儿的整体健康状况。例如神经行为评估可以通过观察新生儿的行为和反射情况，评估其神经系统的发育状况；骨密度测定可以通过检测新生儿的骨骼密度，评估其骨骼健康状况。这些筛查方法有助于及时发现潜在的健康问题，为新生儿的健康成长提供保障。</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其他筛查方法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新生儿疾病筛查的流程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新生儿出生后72小时，确保宝宝已经度过了生理性黄疸期。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确定筛查时机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通知家长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准备采血工具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417" r="17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提前告知家长筛查的重要性、流程和注意事项，确保家长理解和配合。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确保采血针、试管等工具的清洁与消毒，保证采血过程的卫生安全。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筛查前的准备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https://d.book118.com/257131141104006041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2024-09-14T07:34:53.317</cp:lastPrinted>
  <dcterms:created xsi:type="dcterms:W3CDTF">2024-09-13T23:34:53Z</dcterms:created>
  <dcterms:modified xsi:type="dcterms:W3CDTF">2024-09-13T23:34:55Z</dcterms:modified>
</cp:coreProperties>
</file>