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8E41BF-47D8-4984-8852-409BA9DC5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BC56E-84C7-4227-A9B8-051E0599A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203A4A-DC69-485D-9F01-C80F3C3C5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EF5AAE-6CD8-4C92-AFB5-60AE8EFC4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5CD598-9AB2-486F-9871-95B0E9765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A911B0-F227-41E3-A1B8-C324779CB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B3DD28-C9CE-44D3-B12A-4B6D11120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37E0EA-4076-48F5-BB98-736F27A47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EDCFFE-60E2-4655-99E0-C1D62C60A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CFDAAC-C7B7-458A-92CD-5F52AAD26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85A37-A450-4A0A-BE59-8B4AA39D3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3114506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学生会竞选演讲稿优选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对学生会工作的展望与计划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自身优势与特长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竞选承诺与实际行动方案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呼吁支持与互动环节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我是来自XX年级XX专业的XXX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姓名、年级、专业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性格特点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000" r="13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兴趣爱好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482" r="1948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我是一个热情开朗、善于沟通的人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我热爱运动，喜欢阅读，对社交活动也充满兴趣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我在学术上一直表现优秀，多次获得奖学金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学术成绩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我积极参与各类课外活动，如志愿者服务、社团组织等，并在其中担任重要职务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课外活动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我曾在校级创新创业大赛中获得过一等奖，此外还多次获得各类竞赛的优秀奖项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获奖情况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学术与课外活动成就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78" b="19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534" b="1153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对学生会工作的理解和热忱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学生会的作用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我认为学生会是连接学生与学校的桥梁，能够帮助学生解决问题，发挥学生的主体作用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个人优势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我具备较强的组织能力和沟通能力，能够协调各方资源，为学生会的发展做出贡献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未来愿景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我希望通过加入学生会，更好地服务同学，推动校园文化建设，让每个学生都能在这里找到属于自己的舞台。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对学生会工作的展望与计划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通过组织丰富多彩的文化活动，如艺术节、文化节等，展示学校独特的文化底蕴，增强学生归属感和自豪感。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708" r="17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弘扬校园精神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鼓励学生自主策划、组织各类创意活动，如创意市集、校园吉尼斯等，激发学生的创造力和参与热情。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创新活动形式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积极倡导健康向上的校园文化，抵制消极、颓废的文化影响，营造良好的学习、生活环境。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培育文化氛围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推动校园文化建设与创新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维护学生权益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积极维护学生的合法权益，关注学生的诉求和建议，及时反映和解决学生在校园生活中遇到的问题。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完善服务体系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建立健全学生服务体系，包括心理咨询、就业指导、学业辅导等方面，为学生提供全方位、个性化的服务。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促进公平公正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积极推动校务公开和民主管理，保障学生的知情权、参与权和监督权，营造公平、公正、透明的校园环境。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833" r="8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4542" b="14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8583" r="8583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加强学生服务与权益保障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拓展国际合作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努力开拓国际视野，与国际学生组织建立合作关系，为学生提供更多的国际交流和实践机会。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促进资源共享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推动各高校学生会之间的资源共享和合作，如联合举办活动、共享信息资源等，实现资源的优化配置和高效利用。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加强校际交流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积极与其他高校学生会建立联系和交流机制，互相学习借鉴优秀经验和做法，共同提升学生会工作水平。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拓展校际交流与合作机会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自身优势与特长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https://d.book118.com/257131145061006030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2024-09-02T01:15:56.513</cp:lastPrinted>
  <dcterms:created xsi:type="dcterms:W3CDTF">2024-09-01T17:15:56Z</dcterms:created>
  <dcterms:modified xsi:type="dcterms:W3CDTF">2024-09-01T17:15:58Z</dcterms:modified>
</cp:coreProperties>
</file>