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2D54A-9FB3-4227-97C9-18EEB72B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F1D1A-DEE4-4547-AF87-17862596E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90CF2-60A8-473B-9ACA-B04FA0403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40151-FA41-429D-9568-883F4961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3A84D-FE25-4F13-9DC9-568E26BF6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273779-3FE9-4B74-A187-1706E6D20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C4A2A6-5F0D-4266-8CE4-37AB60524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C9CA6-34F2-4A57-8378-BD9F54DAC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DFCB5-D44F-4734-9FE7-93EDF1915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5BFEE-43F3-4DAF-96D7-7159B8139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0F18F-4016-4B48-9315-227ACFE3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2055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某市科技计划项目课题任务书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课题任务内容与要求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项目实施计划与进度安排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项目经费预算与使用计划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项目组织管理与协作机制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项目风险识别与应对措施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项目验收标准与程序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当前，科技发展日新月异，新技术、新应用不断涌现，为城市经济社会发展提供了强大动力。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科技发展推动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国家和地方政府高度重视科技创新，出台了一系列政策措施，鼓励和支持科技项目的研发和实施。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随着经济社会的发展，市场对新技术、新产品的需求不断增长，为科技项目的研发和实施提供了广阔空间。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通过项目研发，实现关键技术突破，提升自主创新能力。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推动相关产业的技术升级和转型，提高产业附加值和竞争力。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项目成果应用于社会实践，推动经济社会发展，提高人民生活水平。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提升自主创新能力的重要途径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通过课题任务的研发和实施，可以提升企业、科研机构的自主创新能力，增强核心竞争力。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推动经济社会发展的重要力量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课题任务的研发和实施可以促进相关产业的发展和升级，推动经济社会发展。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实现项目目标的关键环节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课题任务是项目研发的核心内容，是实现项目目标的关键环节。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课题任务重要性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课题任务内容与要求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明确本课题的研究目标，包括解决的关键科学问题、达到的技术水平等。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详细阐述本课题的研究内容，包括研究对象的特性、研究方法的选择、实验设计、数据分析等。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明确课题组成员的分工和职责，确保研究工作的顺利进行。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课题任务内容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阐述本课题所采用的技术路线，包括技术原理、技术流程、技术关键等。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详细描述本课题所采用的技术方案，包括实验设计、实验方法、数据分析方法等。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对所选技术路线和方案进行可行性分析，评估其科学性、合理性和可行性。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技术路线与方案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明确本课题预期的研究成果，包括学术论文、专利申请、软件著作权等。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制定本课题的考核指标，包括研究进度、研究成果质量、经费使用效率等。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阐述本课题的考核方法，包括定期汇报、中期检查、结题验收等。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预期成果及考核指标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项目实施计划与进度安排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立项启动（2023年9月）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研发实施（2024年2月-202…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集成测试（2025年7月-202…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验收总结（2025年10月）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方案设计（2023年11月-20…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需求分析（2023年10月）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完成项目立项，组建项目团队，明确项目目标和任务分工。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深入调研市场需求和技术发展趋势，明确产品功能和性能指标。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完成技术方案设计，包括系统架构、关键算法、软硬件设计等。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按照设计方案，分阶段完成各模块的研发工作，包括原型系统开发、测试验证等。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完成系统集成测试，确保各项功能和技术指标达到预期要求。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组织专家对项目进行验收评审，总结项目成果和经验教训。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实施步骤及时间节点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关键技术问题及解决方案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技术问题一：高性能计算技术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解决方案：采用先进的并行计算技术和优化算法，提高系统计算效率和响应速度。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技术问题二：数据安全技术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技术问题三：跨平台兼容性技术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解决方案：采用标准化的软硬件接口和协议，实现项目成果在不同平台和设备上的良好兼容性。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解决方案：建立完善的数据加密和权限管理机制，确保项目数据的机密性、完整性和可用性。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建立定期汇报和评审制度，对项目进度进行实时监控和动态调整。同时，采用项目管理软件等工具，实现项目进度的可视化管理和跟踪。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在项目实施过程中，如遇到不可预见的技术难题或市场变化等风险因素，将及时启动应急预案和调整机制。通过组织专家论证、调整技术方案或资源投入等方式，确保项目按照既定目标顺利推进。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项目经费预算与使用计划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经费来源及总额度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经费来源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本项目经费来源于某市科技计划专项资金，由市科技局负责管理和监督使用。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总额度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本项目经费总额为XXX万元，其中直接费用XXX万元，间接费用XXX万元。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https://d.book118.com/257132055021006032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2024-09-04T18:14:14.168</cp:lastPrinted>
  <dcterms:created xsi:type="dcterms:W3CDTF">2024-09-04T10:14:14Z</dcterms:created>
  <dcterms:modified xsi:type="dcterms:W3CDTF">2024-09-04T10:14:16Z</dcterms:modified>
</cp:coreProperties>
</file>