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0529-DE6D-4216-BBE9-978F77243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02990-D07E-4863-80B8-8E5817C82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3527E-6036-438E-BE3F-27879B3CF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FAAB7-1984-4C06-A10F-DE3E356FE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C65DC-47BC-4C2F-9C42-C88FAFCB9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64FAA-C1E4-450C-8904-955B7ED41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3D8C58-9CFE-4290-AD4F-B171A1E6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A2C84-C27B-4162-8F94-C45ABA24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3A159-B050-4B5F-8E05-C3FAFAF9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5552A-032D-4A7F-8B6F-75A035F26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D678C-EF0F-4154-A141-4BB6C7A7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3042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篮球社团计划书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品牌推广与宣传策略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会员招募与管理方案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财务规划与预算安排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篮球是一项广受欢迎的运动，越来越多的人加入到这项运动中，形成了一个庞大的篮球爱好者群体。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篮球运动普及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篮球运动不仅有助于锻炼身体，还能培养学生的团队合作精神和竞争意识，是校园文化建设的重要组成部分。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校园文化推动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为了满足广大篮球爱好者的需求，推动校园篮球文化的发展，成立一个专业的篮球社团势在必行。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社团发展需求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社团成立背景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76" r="154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452" r="354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以篮球为纽带，增强学生体质，培养学生团队合作精神和竞争意识，推动校园篮球文化的发展。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为广大篮球爱好者提供一个交流、学习、提高的平台，致力于培养优秀的篮球人才，为校园篮球事业的发展做出贡献。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社团宗旨与使命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成立初期，以组织各类篮球活动、提高社团成员篮球技能为主要目标；在中期，通过参加各类比赛提高社团知名度，吸引更多的篮球爱好者加入；在长期，致力于培养优秀的篮球人才，为校园篮球事业的发展做出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成为校园内最具影响力的篮球社团之一，推动校园篮球文化的发展，培养更多的篮球人才，为篮球运动的发展做出贡献。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发展目标及愿景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974" b="229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社团组织架构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负责社团整体规划和决策，领导社团发展。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副社长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协助社长工作，负责社团日常事务管理。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秘书部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负责社团文档管理、会议记录、通知发布等。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负责社团经费管理、预算编制和审核。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负责社团活动的策划、组织和执行。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负责社团活动的宣传和推广，提高社团知名度。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负责与校内外其他组织或企业的联系与合作。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外联部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社团组织架构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社长与副社长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制定社团发展战略和年度工作计划，监督各部门工作进展，确保社团正常运转。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起草、整理和保存社团各类文件、资料，协助社长处理日常事务。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编制社团经费预算和决算报告，管理社团经费，确保资金使用合规。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策划和组织各类篮球比赛、训练、交流等活动，提高社员的篮球技能和组织能力。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设计、制作和发布社团活动海报、传单等宣传品，提升社团形象。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外联部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寻求与其他学生组织、企业或社会团体的合作机会，为社团活动筹集资金和物资支持。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XXX，具有多年篮球运动经验和良好的组织领导能力，曾在校级篮球比赛中获得优异成绩。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26" r="1452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XXX，熟悉社团管理工作，有较强的沟通协调能力和团队协作精神。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副社长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XXX，细心负责，具备较强的文字处理能力和秘书工作经验。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秘书部部长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核心团队成员介绍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财务部部长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XXX，具备一定的财务管理知识，熟悉预算编制和审核流程。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活动部部长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XXX，热爱篮球运动，有丰富的活动策划和组织经验。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宣传部部长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XXX，擅长平面设计和宣传策划，能够制作出高质量的宣传品。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外联部部长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XXX，具备良好的人际交往和谈判能力，有成功的外联合作经验。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核心团队成员介绍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583" b="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充分利用学校体育馆和相关设施，为社团成员提供良好的训练环境和条件。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每周训练计划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设定每周固定的训练时间，包括技能训练、体能训练、战术演练等，确保社团成员能够全面提升篮球水平。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聘请有丰富教学经验和专业知识的篮球教练，指导社团成员进行专业训练。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常规训练活动安排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组织校内篮球联赛、友谊赛等多样化的比赛形式，激发社团成员的竞技热情。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494" b="64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通过校园媒体、社交平台等途径宣传比赛信息，吸引更多观众关注和支持。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确保比赛场地、设施、裁判等各方面的准备充分，保障比赛的顺利进行。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校内比赛策划及实施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参加篮球赛事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参加市级、省级乃至全国性的篮球比赛，提升社团成员的竞技水平和团队协作能力。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社会公益活动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组织社团成员参加篮球相关的社会公益活动，如篮球夏令营、社区篮球赛等，积极履行社会责任。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校际友谊赛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积极与其他学校的篮球社团联系，组织校际友谊赛，促进校际间的交流与合作。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792" b="127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校外交流与合作活动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场地资源调研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了解学校或社区内可用的篮球场地资源，包括室内和室外场地，并评估其适用性。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场地使用申请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与相关管理部门沟通，申请使用篮球场地，并确定使用时间、费用等细节。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场地使用规划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根据社团活动安排，合理规划场地使用计划，确保场地资源的充分利用。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场地资源获取及使用计划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https://d.book118.com/257133042153006051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2024-09-25T03:25:27.056</cp:lastPrinted>
  <dcterms:created xsi:type="dcterms:W3CDTF">2024-09-24T19:25:27Z</dcterms:created>
  <dcterms:modified xsi:type="dcterms:W3CDTF">2024-09-24T19:25:29Z</dcterms:modified>
</cp:coreProperties>
</file>