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2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8DE6E-3A8C-4577-B357-A48EC475F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0759F-49AB-4BE0-95C9-510A236A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5FF6A-9CC9-4A5D-8408-2E8F2DF1D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9616E-35BA-43BD-8454-914935AB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C4794-198E-4AF6-8FB8-2437AC89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9DD6A1-D2FD-41D0-99A0-BCBED3BB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A1AF5-D012-422A-91D6-0EB1F0A5D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A6977-CF41-4B8F-A21A-66DC6F4C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57F6B-B0E8-46ED-84E8-D0C70199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150F2-652E-4A7E-9AB7-59D2EB04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27728-06F5-40E0-BEDB-A7969C33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67" r:id="rId2"/>
    <p:sldLayoutId id="2147487768" r:id="rId3"/>
    <p:sldLayoutId id="2147487769" r:id="rId4"/>
    <p:sldLayoutId id="2147487770" r:id="rId5"/>
    <p:sldLayoutId id="2147487771" r:id="rId6"/>
    <p:sldLayoutId id="2147487772" r:id="rId7"/>
    <p:sldLayoutId id="2147487773" r:id="rId8"/>
    <p:sldLayoutId id="2147487774" r:id="rId9"/>
    <p:sldLayoutId id="2147487775" r:id="rId10"/>
    <p:sldLayoutId id="214748777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tags" Target="../tags/tag280.xml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22" Type="http://schemas.openxmlformats.org/officeDocument/2006/relationships/tags" Target="../tags/tag300.xml" /><Relationship Id="rId23" Type="http://schemas.openxmlformats.org/officeDocument/2006/relationships/tags" Target="../tags/tag301.xml" /><Relationship Id="rId24" Type="http://schemas.openxmlformats.org/officeDocument/2006/relationships/tags" Target="../tags/tag302.xml" /><Relationship Id="rId25" Type="http://schemas.openxmlformats.org/officeDocument/2006/relationships/tags" Target="../tags/tag303.xml" /><Relationship Id="rId26" Type="http://schemas.openxmlformats.org/officeDocument/2006/relationships/tags" Target="../tags/tag304.xml" /><Relationship Id="rId27" Type="http://schemas.openxmlformats.org/officeDocument/2006/relationships/tags" Target="../tags/tag305.xml" /><Relationship Id="rId28" Type="http://schemas.openxmlformats.org/officeDocument/2006/relationships/tags" Target="../tags/tag306.xml" /><Relationship Id="rId29" Type="http://schemas.openxmlformats.org/officeDocument/2006/relationships/tags" Target="../tags/tag307.xml" /><Relationship Id="rId3" Type="http://schemas.openxmlformats.org/officeDocument/2006/relationships/tags" Target="../tags/tag281.xml" /><Relationship Id="rId30" Type="http://schemas.openxmlformats.org/officeDocument/2006/relationships/tags" Target="../tags/tag308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Relationship Id="rId5" Type="http://schemas.openxmlformats.org/officeDocument/2006/relationships/tags" Target="../tags/tag3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3123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骨关节与肌肉系统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骨关节系统概述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肌肉系统概述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骨关节与肌肉系统的关系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骨关节与肌肉系统的保健与康复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骨关节与肌肉系统的疾病与治疗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骨关节系统概述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骨关节的基本结构</a:t>
            </a:r>
            <a:endParaRPr lang="zh-CN" altLang="en-US"/>
          </a:p>
        </p:txBody>
      </p:sp>
      <p:sp>
        <p:nvSpPr>
          <p:cNvPr id="10497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骨关节的定义和组成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骨关节的基本功能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骨关节的分类和特点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骨关节的连接方式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骨关节的功能与作用</a:t>
            </a:r>
            <a:endParaRPr lang="zh-CN" altLang="en-US"/>
          </a:p>
        </p:txBody>
      </p:sp>
      <p:sp>
        <p:nvSpPr>
          <p:cNvPr id="10497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支撑作用：骨关节作为身体的主要支撑结构，能够承受和分散外力，维持身体的稳定性和平衡。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运动作用：骨关节是身体运动的基础，通过骨骼、关节和肌肉的协同作用，实现身体的各种运动。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保护作用：骨关节能够保护身体的内脏器官和神经系统，防止外力对身体的伤害。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代谢作用：骨关节参与身体的代谢过程，如钙、磷的代谢，维持身体的正常生理功能。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肌肉系统概述</a:t>
            </a:r>
            <a:endParaRPr lang="zh-CN" altLang="en-US"/>
          </a:p>
        </p:txBody>
      </p:sp>
      <p:sp>
        <p:nvSpPr>
          <p:cNvPr id="1049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肌肉的基本结构</a:t>
            </a:r>
            <a:endParaRPr lang="zh-CN" altLang="en-US"/>
          </a:p>
        </p:txBody>
      </p:sp>
      <p:sp>
        <p:nvSpPr>
          <p:cNvPr id="10500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肌肉的分类：骨骼肌、平滑肌和心肌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肌肉的功能：收缩和舒张，产生运动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肌纤维的组成：肌腱和肌腹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肌肉的基本单位：肌纤维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肌肉的功能与作用</a:t>
            </a:r>
            <a:endParaRPr lang="zh-CN" altLang="en-US"/>
          </a:p>
        </p:txBody>
      </p:sp>
      <p:sp>
        <p:nvSpPr>
          <p:cNvPr id="10501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肌肉是运动系统的重要组成部分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肌肉具有收缩和舒张的功能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肌肉通过收缩和舒张产生运动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肌肉对于维持身体姿势和保护关节具有重要作用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骨关节与肌肉系统的关系</a:t>
            </a:r>
            <a:endParaRPr lang="zh-CN" altLang="en-US"/>
          </a:p>
        </p:txBody>
      </p:sp>
      <p:sp>
        <p:nvSpPr>
          <p:cNvPr id="10501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骨关节对肌肉的影响</a:t>
            </a:r>
            <a:endParaRPr lang="zh-CN" altLang="en-US"/>
          </a:p>
        </p:txBody>
      </p:sp>
      <p:sp>
        <p:nvSpPr>
          <p:cNvPr id="10503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骨关节的结构和功能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肌肉的结构和功能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骨关节对肌肉的影响：骨骼支撑肌肉，提供肌肉附着点，影响肌肉的力量和耐力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骨关节疾病对肌肉的影响：骨关节疾病可能导致肌肉疼痛、僵硬、萎缩等症状，影响肌肉的正常功能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https://d.book118.com/257133123054006030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Wingdings</vt:lpstr>
      <vt:lpstr>Office Theme</vt:lpstr>
      <vt:lpstr>骨关节与肌肉系统</vt:lpstr>
      <vt:lpstr>目录</vt:lpstr>
      <vt:lpstr>添加章节标题</vt:lpstr>
      <vt:lpstr>骨关节系统概述</vt:lpstr>
      <vt:lpstr>骨关节的基本结构</vt:lpstr>
      <vt:lpstr>骨关节的功能与作用</vt:lpstr>
      <vt:lpstr>肌肉系统概述</vt:lpstr>
      <vt:lpstr>肌肉的基本结构</vt:lpstr>
      <vt:lpstr>肌肉的功能与作用</vt:lpstr>
      <vt:lpstr>骨关节与肌肉系统的关系</vt:lpstr>
      <vt:lpstr>骨关节对肌肉的影响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2024-09-01T23:02:05.908</cp:lastPrinted>
  <dcterms:created xsi:type="dcterms:W3CDTF">2024-09-01T15:02:05Z</dcterms:created>
  <dcterms:modified xsi:type="dcterms:W3CDTF">2024-09-01T15:02:08Z</dcterms:modified>
</cp:coreProperties>
</file>