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89E60-DAB7-43F8-B4E9-A8BD3E133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E3CA0-01B9-4F2C-BB7F-C21E1D4BE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E1B60-4B35-426E-BCC4-64B41E67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B861C-4303-49D6-8208-BF812B167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69D95-5BD6-4E31-B32C-67E56C69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5588D-C096-4DC9-8709-076EC582F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7DDD4-13C1-4AFC-8C45-6ECC64D3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4AA0A-401D-4712-AC47-E00FA004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0C210-4A24-4275-81FC-957F1928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81B03-9E96-447A-B504-D91A494EB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C99C0-1E53-4B87-A073-92401B65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3123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2023年观光车驾驶员年终总结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工作中遇到的困难和挑战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对未来的展望和计划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全年驾驶里程达到XX公里，完成了既定的驾驶任务。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驾驶里程数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游客接送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路线熟悉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全年安全接送游客XX人次，未发生安全事故。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对景区内各个景点和路线进行了深入了解，确保了游客的观光体验。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观光车驾驶任务完成情况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70" r="1517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在工作中遇到突发情况，如游客晕车、紧急停车等，能够迅速作出反应，确保游客安全。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在恶劣天气条件下，如暴雨、大风等，能够采取有效措施保证观光车安全行驶。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天气应对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特殊事件处理情况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与导游密切配合，确保游客在观光过程中的安全和舒适。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与景区管理部门保持良好沟通，及时反馈工作情况和问题，促进工作改进。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内部沟通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与导游协作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在2023年度，我保持了安全驾驶记录，总行驶里程达到5万公里，无任何重大交通事故发生。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安全行驶里程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我始终遵守交通规则，不超速、不闯红灯、不酒后驾驶，确保了乘客和自身的安全。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我定期对观光车进行检查和维护，确保车辆始终处于良好状态，降低了故障和事故风险。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安全驾驶记录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优质服务态度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我始终保持微笑服务，耐心解答乘客问题，积极解决乘客需求，得到了乘客的一致好评。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定期反馈与改进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我通过乘客反馈和自身总结，不断改进服务质量和驾驶技能，提高了乘客的满意度。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乘客数量增长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由于我的优质服务，吸引了更多乘客选择乘坐观光车，实现了乘客数量的增长。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我积极参与公司组织的培训课程，不断提高自己的驾驶技能和服务水平。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我关注行业新技术动态，学习观光车的新技术和操作方法，提高自身竞争力。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我与其他驾驶员分享交流经验，共同探讨解决问题的方法，促进了团队整体水平的提升。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分享交流经验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技能提升与培训参与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工作中遇到的困难和挑战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https://d.book118.com/257133123131006054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2024-09-29T00:30:18.802</cp:lastPrinted>
  <dcterms:created xsi:type="dcterms:W3CDTF">2024-09-28T16:30:18Z</dcterms:created>
  <dcterms:modified xsi:type="dcterms:W3CDTF">2024-09-28T16:30:20Z</dcterms:modified>
</cp:coreProperties>
</file>