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6EDA02-4B20-44D7-8CBD-0DE8824991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8DC7CF-69F1-49DB-AFE5-ABA8E21FF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B3E145-D9B1-44ED-9A7D-B4402DC6B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31BA19-6E45-47C8-907D-278E8DE12E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284CD9-5B17-4B05-B4B5-614FA47C81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212908-C10E-4D23-872D-D73D41B88A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D0D172-27FF-4361-A3D2-033F8BB23E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EBA06E-D418-45D9-9641-F139C9E66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AE32A-B443-4EF5-9CD4-8BE07B26FE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5A2B7-9700-484E-92E0-FAA6BF11AB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E9EA3B-29F0-4A40-A2ED-46F25CFB8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34011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2024-01-27</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近现代文学常识与思想内涵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近现代文学概述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近现代文学常识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思想内涵剖析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近现代文学与社会变革关系探讨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跨文化视角下近现代文学比较研究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近现代文学传承与创新思考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近现代文学概述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 r="1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通常指19世纪中叶至20世纪中叶的文学作品，是连接古代文学与现代文学的重要时期。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经历了从古典到现代的转型，包括文学观念、题材、风格、技巧等方面的变革。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近现代文学的时间界定</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主要流派与代表人物</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现实主义</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以客观真实地反映社会生活为特点，代表人物有茅盾、老舍等。</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浪漫主义</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强调个性、情感、想象力和创造力，代表人物有郭沫若、徐志摩等。</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现代主义</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追求艺术的独立性和创新性，代表人物有鲁迅、沈从文等。</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具有鲜明的时代性、民族性和世界性，关注社会现实和人生问题，表现人性的复杂性和多样性。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文学特点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现代文学是中国文学史上的重要组成部分，对于推动中国文学的现代化进程、促进中外文化交流、提高民族文化素质等方面具有重要意义。同时，近现代文学作品中所蕴含的思想内涵和人文精神，对于当代读者仍具有重要的启示和借鉴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价值意义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文学特点及价值意义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近现代文学常识</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《狂人日记》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鲁迅的第一篇白话短篇小说，通过狂人的形象揭示了封建礼教的“吃人”本质。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《子夜》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茅盾的代表作，展示了20世纪30年代中国社会的广阔画面，刻画了民族资本家吴荪甫的悲剧命运。</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巴金的《激流三部曲》之一，通过描述高家三兄弟的恋爱故事，反映了封建家庭制度和封建礼教对青年人的束缚和摧残。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经典作品解读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著名作家介绍</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以《激流三部曲》和《爱情三部曲》等作品著称，擅长描写家庭生活和人物心理，对封建制度和封建礼教进行了深刻的批判。</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巴金</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现代文学的奠基人，以杂文、小说等形式深刻揭示社会黑暗，呼唤民众的觉醒。</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鲁迅</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社会剖析派小说的代表作家，通过对社会现实的深入剖析，展示了各种社会矛盾和冲突。</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茅盾</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浪漫主义</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强调个性解放和追求自由，表现对理想世界的向往和追求，代表作家有郭沫若、郁达夫等。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现代主义</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借鉴西方现代派文学的表现手法，注重表现人的内心世界和主观感受，代表作家有鲁迅、沈从文等。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现实主义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以客观的、写实的手法描绘现实生活，揭示社会矛盾和冲突，代表作家有茅盾、老舍等。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文学流派传承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思想内涵剖析</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556" b="55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近代中国的社会变革与文学转型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随着西方文化的传入，近代中国经历了从封建社会向现代社会转型的过程，文学也随之发生了深刻的变化，呈现出新的思想内涵和审美追求。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启蒙思想与文学的互动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启蒙思想是近代文学的重要思想渊源之一，它强调理性、科学、民主等价值观念，对文学创作产生了深远的影响。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救亡图存与文学的社会责任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在民族危机日益深重的背景下，文学被赋予了救亡图存的历史使命，作家们通过文学创作表达了对民族命运的关切和对社会现实的批判。</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时代背景与思想渊源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民族精神体现</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近现代文学中涌现出大量具有强烈爱国主义精神的作家作品，他们通过文学创作表达了对祖国的热爱和对民族尊严的维护。</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革命斗争精神</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在革命斗争年代，文学成为宣传革命思想、鼓舞革命斗志的重要武器，许多作家通过文学创作表达了对革命事业的坚定信念和无私奉献精神。</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民族自强精神</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近现代文学中还有许多作品表现了民族自强精神，它们展示了中国人民在困难面前不屈不挠、奋发图强的精神风貌。</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爱国主义精神</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https://d.book118.com/257134011034006041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2024-09-13T22:30:17.872</cp:lastPrinted>
  <dcterms:created xsi:type="dcterms:W3CDTF">2024-09-13T14:30:17Z</dcterms:created>
  <dcterms:modified xsi:type="dcterms:W3CDTF">2024-09-13T14:30:20Z</dcterms:modified>
</cp:coreProperties>
</file>