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946E7-2221-4F8A-93DB-AB7D8EDBF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9D7A5-2FE8-4CBA-B98F-181CFBDD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72690-4471-4BEB-B2F2-70434126E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52F4B-9972-4FC7-9C89-39430366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508FF-237E-45A1-AF0D-94AFCF3BE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B7D86-0704-466C-882A-D06764C1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6F451-D209-4576-A000-A4FC3BFF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BC421-6FD3-49B0-9C88-BE5AB1CC0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6327B-2A0F-4699-BBD6-EEC97260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A9E5-71C0-459D-AF09-C832B60D0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68B7E-8504-4912-B5F3-38891511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4112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广告策划的职业生涯规划与管理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20XX-XX-XX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广告策划职业生涯规划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广告策划项目管理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广告策划行业趋势与未来发展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广告策划案例分享与启示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广告策划职业生涯建议与展望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广告策划是一种系统性的方法，它通过对市场、消费者和竞争环境的深入了解，结合品牌战略和营销目标，为广告活动制定全面的规划和执行策略。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广告策划定义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广告策划旨在提高品牌知名度、吸引目标受众、促进销售增长以及增强消费者忠诚度。通过精心策划，广告能够有效地传递信息、激发情感、引导行为，从而实现商业目标。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广告策划的定义与目的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经过精心策划的广告能够更准确地定位目标受众，提高传播效果和影响力。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提升广告效果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通过合理的预算分配和精准的媒介选择，广告策划能够最大化地利用资源，提高投资回报率。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优化资源分配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有效的广告策划能够提升品牌在市场中的竞争力，增加市场份额和销售业绩。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广告策划起源于20世纪初的美国，当时广告公司开始为客户提供全面的广告服务。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自20世纪50年代以来，广告策划逐渐成为一种专业化的行业，各种广告公司和咨询公司活跃于市场。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随着数字媒体和社交媒体的兴起，广告策划更加注重数据分析和精准营销，广告技术也在不断进步和创新。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583" r="3158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早期阶段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现代阶段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广告策划的历史与发展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广告策划职业生涯规划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根据自身情况和市场环境，设定短期职业发展目标，包括职位晋升、技能提升等。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制定长期规划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结合个人兴趣和职业发展方向，制定长期职业规划，包括业务领域、职业平台、收入水平等方面的目标。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了解行业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深入了解广告策划行业的发展趋势、市场需求和竞争格局，明确自身的职业定位和目标。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16" b="921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具备基本的广告策划技能，如市场调研、创意设计、媒介投放等。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不断学习和提升自身的核心技能，如策略制定、创意构思、媒介选择等。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学习市场营销、品牌传播、数据分析等相关领域的知识，提升综合能力和竞争力。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提升核心技能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拓展相关知识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技能与知识储备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通过参与实际项目、担任不同职位等方式，积累丰富的广告策划实践经验。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不断学习和掌握广告策划领域的新理论、新技术、新方法，提升自身的专业素养。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积极参加行业交流活动，与同行建立良好的人脉关系，拓展职业发展机会。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建立专业人脉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经验积累与专业发展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广告策划项目管理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明确项目目标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在项目启动阶段，需要明确项目的目标、范围和预期成果，为后续的规划提供方向。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根据项目目标，制定详细的项目计划，包括预算、时间表、资源分配、风险管理等。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建立项目团队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根据项目计划，组建具备不同技能和经验的广告策划团队。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项目启动与规划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实施广告策划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依据项目计划，实施广告策划，包括创意设计、媒介投放、效果评估等环节。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通过定期的项目会议、进度报告等手段，持续监控项目的进度和执行情况。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调整项目计划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根据实际情况，及时调整项目计划，确保项目的顺利进行。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https://d.book118.com/257134112012006031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2024-09-03T01:10:13.981</cp:lastPrinted>
  <dcterms:created xsi:type="dcterms:W3CDTF">2024-09-02T17:10:14Z</dcterms:created>
  <dcterms:modified xsi:type="dcterms:W3CDTF">2024-09-02T17:10:15Z</dcterms:modified>
</cp:coreProperties>
</file>