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CD4B23-1A0D-4CA1-91B8-26142BACCA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2728C2-63B6-4FBE-9726-5B85255375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BCB4F5B-285E-4F47-861E-6F83A53C28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95A403-DCEC-42FD-A1E2-4DAF7F6951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850D02C-C6D5-4BB0-8332-5F5731D422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73C0680-3028-41A4-9F51-8F6140EE49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B6F186B-169C-4B43-97D7-EA032CD73DF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AC21AA-3266-4A94-BFEA-B999BEF0F8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DF8ED6-E925-4A5A-9FCD-D4EA4EBF75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453A2A-406E-46F8-95DE-E11ACB9D83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1DBDC7-9BD9-4B73-9D05-F4C76E47CA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7134131063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Monster University English Courseware</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Introduction to Monster University</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Monster University Curriculum</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Monster University Student Life</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Faculty strength of Monster University</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Future prospects of Monster University</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Introduction to Monster University</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035796" y="2245545"/>
            <a:ext cx="2654699" cy="0"/>
          </a:xfrm>
          <a:prstGeom prst="line">
            <a:avLst/>
          </a:prstGeom>
          <a:ln w="9525">
            <a:solidFill>
              <a:srgbClr val="FFFFFF">
                <a:alpha val="100000"/>
              </a:srgbClr>
            </a:solidFill>
            <a:prstDash val="solid"/>
          </a:ln>
        </p:spPr>
      </p:cxnSp>
      <p:sp>
        <p:nvSpPr>
          <p:cNvPr id="6" name="TextBox 6"/>
          <p:cNvSpPr txBox="1"/>
          <p:nvPr/>
        </p:nvSpPr>
        <p:spPr>
          <a:xfrm>
            <a:off x="894460" y="2449800"/>
            <a:ext cx="3003085" cy="3169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Monster University was founded in 1931 as a vocal school for Monsters It has since grown to become one of the most well studied institutions of higher learning in Mongolia</a:t>
            </a:r>
          </a:p>
        </p:txBody>
      </p:sp>
      <p:cxnSp>
        <p:nvCxnSpPr>
          <p:cNvPr id="7" name="Connector 7"/>
          <p:cNvCxnSpPr/>
          <p:nvPr/>
        </p:nvCxnSpPr>
        <p:spPr>
          <a:xfrm>
            <a:off x="4803382" y="2245545"/>
            <a:ext cx="2654699" cy="0"/>
          </a:xfrm>
          <a:prstGeom prst="line">
            <a:avLst/>
          </a:prstGeom>
          <a:ln w="9525">
            <a:solidFill>
              <a:srgbClr val="FFFFFF">
                <a:alpha val="100000"/>
              </a:srgbClr>
            </a:solidFill>
            <a:prstDash val="solid"/>
          </a:ln>
        </p:spPr>
      </p:cxnSp>
      <p:sp>
        <p:nvSpPr>
          <p:cNvPr id="8" name="TextBox 8"/>
          <p:cNvSpPr txBox="1"/>
          <p:nvPr/>
        </p:nvSpPr>
        <p:spPr>
          <a:xfrm>
            <a:off x="4662047" y="2449800"/>
            <a:ext cx="3003085" cy="3169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The school's original purpose was to train monsters in various voices such as dentistry, medicine, and law Over time, the university expanded its offers to include a wide range of underground and graduate programs</a:t>
            </a:r>
          </a:p>
        </p:txBody>
      </p:sp>
      <p:cxnSp>
        <p:nvCxnSpPr>
          <p:cNvPr id="9" name="Connector 9"/>
          <p:cNvCxnSpPr/>
          <p:nvPr/>
        </p:nvCxnSpPr>
        <p:spPr>
          <a:xfrm>
            <a:off x="8570969" y="2245545"/>
            <a:ext cx="2654699" cy="0"/>
          </a:xfrm>
          <a:prstGeom prst="line">
            <a:avLst/>
          </a:prstGeom>
          <a:ln w="9525">
            <a:solidFill>
              <a:srgbClr val="FFFFFF">
                <a:alpha val="100000"/>
              </a:srgbClr>
            </a:solidFill>
            <a:prstDash val="solid"/>
          </a:ln>
        </p:spPr>
      </p:cxnSp>
      <p:sp>
        <p:nvSpPr>
          <p:cNvPr id="10" name="TextBox 10"/>
          <p:cNvSpPr txBox="1"/>
          <p:nvPr/>
        </p:nvSpPr>
        <p:spPr>
          <a:xfrm>
            <a:off x="8429633" y="2449800"/>
            <a:ext cx="3003085" cy="3169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Monster University has a rich history of alumni who have gone on to become leaders in their respective fields, further solidifying the institution's report as a top tier Monster University</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History and Background of Monster University</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2734162"/>
            <a:ext cx="2990850" cy="30765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FFF">
                    <a:alpha val="100000"/>
                  </a:srgbClr>
                </a:solidFill>
                <a:latin typeface="Microsoft Yahei"/>
                <a:ea typeface="Microsoft Yahei"/>
                <a:cs typeface="Microsoft Yahei"/>
              </a:rPr>
              <a:t>The campus culture at Monster University is vibrant and diverse, reflecting the wide array of Monster specifications that attend the institution</a:t>
            </a:r>
          </a:p>
        </p:txBody>
      </p:sp>
      <p:sp>
        <p:nvSpPr>
          <p:cNvPr id="5" name="AutoShape 5"/>
          <p:cNvSpPr/>
          <p:nvPr/>
        </p:nvSpPr>
        <p:spPr>
          <a:xfrm>
            <a:off x="4429171" y="1338101"/>
            <a:ext cx="3333658" cy="4817902"/>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29171" y="1338101"/>
            <a:ext cx="3333658" cy="126801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24504"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Students are empowered to be active participants in campus life through various clubs and organizations that cat to their specific interests and hobbies</a:t>
            </a:r>
          </a:p>
        </p:txBody>
      </p:sp>
      <p:sp>
        <p:nvSpPr>
          <p:cNvPr id="8" name="AutoShape 8"/>
          <p:cNvSpPr/>
          <p:nvPr/>
        </p:nvSpPr>
        <p:spPr>
          <a:xfrm>
            <a:off x="8118788"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118788"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14120"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The university also hosts various events throughout the year, such as Monster Olympics, Monsterball, and various cultural festivals, providing students with opportunities to socialize and engage in Monster specific activities</a:t>
            </a:r>
          </a:p>
        </p:txBody>
      </p:sp>
      <p:sp>
        <p:nvSpPr>
          <p:cNvPr id="11" name="TextBox 11"/>
          <p:cNvSpPr txBox="1"/>
          <p:nvPr/>
        </p:nvSpPr>
        <p:spPr>
          <a:xfrm>
            <a:off x="1766577"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01</a:t>
            </a:r>
          </a:p>
        </p:txBody>
      </p:sp>
      <p:sp>
        <p:nvSpPr>
          <p:cNvPr id="12" name="TextBox 12"/>
          <p:cNvSpPr txBox="1"/>
          <p:nvPr/>
        </p:nvSpPr>
        <p:spPr>
          <a:xfrm>
            <a:off x="5518102"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02</a:t>
            </a:r>
          </a:p>
        </p:txBody>
      </p:sp>
      <p:sp>
        <p:nvSpPr>
          <p:cNvPr id="13" name="TextBox 13"/>
          <p:cNvSpPr txBox="1"/>
          <p:nvPr/>
        </p:nvSpPr>
        <p:spPr>
          <a:xfrm>
            <a:off x="9141830"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Campus Culture of Monster University</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30251"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Monster University also places emphasis on practical learning experiences, providing students with opportunities to apply their knowledge in real world settings through internships, volunteer work, and participation in research projects</a:t>
            </a:r>
          </a:p>
        </p:txBody>
      </p:sp>
      <p:sp>
        <p:nvSpPr>
          <p:cNvPr id="3" name="AutoShape 3"/>
          <p:cNvSpPr/>
          <p:nvPr/>
        </p:nvSpPr>
        <p:spPr>
          <a:xfrm>
            <a:off x="53911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5954"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50313"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851612" y="2027330"/>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51612" y="6101568"/>
            <a:ext cx="3028272"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31952"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Monster University believes in promoting a well rounded education that is not only equips students with the knowledge and skills necessary for their chosen professions, but also cultivates their critical thinking, creativity, and communication abilities</a:t>
            </a:r>
          </a:p>
        </p:txBody>
      </p:sp>
      <p:sp>
        <p:nvSpPr>
          <p:cNvPr id="9" name="AutoShape 9"/>
          <p:cNvSpPr/>
          <p:nvPr/>
        </p:nvSpPr>
        <p:spPr>
          <a:xfrm>
            <a:off x="4090774"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187618"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01977"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2" name="Connector 12"/>
          <p:cNvCxnSpPr/>
          <p:nvPr/>
        </p:nvCxnSpPr>
        <p:spPr>
          <a:xfrm>
            <a:off x="4403275" y="2027330"/>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4403275" y="6101568"/>
            <a:ext cx="3028272"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785577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52615"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166974"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8168272" y="2027330"/>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H="1">
            <a:off x="8168272" y="6101568"/>
            <a:ext cx="3028272"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4723075"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The university streams to foster a learning environment that is inclusive and tolerant of all Monster Specifications, where Monsters feel comfortable to express their unique characteristics and perspectives</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educational philosophy of Monster University</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Monster University Curriculum</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Basic English courses</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To provide basic English knowledge for freshmen, including training in phonetics, grammar, vocabulary, and daily conversations, with the aim of helping students establish a solid foundation in English.</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Basic course</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Professional English courses</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English courses designed for specific professional needs, such as Business English, Medical English, Legal English, etc. These courses focus on language expression and communication skills in the professional field, helping students better adapt to future career development.</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Professional courses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75049"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Elective English courses</a:t>
            </a:r>
          </a:p>
        </p:txBody>
      </p:sp>
      <p:sp>
        <p:nvSpPr>
          <p:cNvPr id="5" name="TextBox 5"/>
          <p:cNvSpPr txBox="1"/>
          <p:nvPr/>
        </p:nvSpPr>
        <p:spPr>
          <a:xfrm>
            <a:off x="8072018"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350">
                <a:solidFill>
                  <a:schemeClr val="dk1">
                    <a:alpha val="100000"/>
                  </a:schemeClr>
                </a:solidFill>
                <a:latin typeface="Microsoft Yahei"/>
                <a:ea typeface="Microsoft Yahei"/>
                <a:cs typeface="Microsoft Yahei"/>
              </a:rPr>
              <a:t>Provide students with diverse English course choices to meet their personal interests and specific needs. Including courses such as cultural exchange, literary appreciation, film and television English, aimed at expanding students' language perspectives and cultural literacy.</a:t>
            </a:r>
          </a:p>
        </p:txBody>
      </p:sp>
      <p:sp>
        <p:nvSpPr>
          <p:cNvPr id="6" name="Freeform 6"/>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Active courses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Monster University Student Life</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https://d.book118.com/257134131063006051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2024-09-24T12:40:23.703</cp:lastPrinted>
  <dcterms:created xsi:type="dcterms:W3CDTF">2024-09-24T04:40:23Z</dcterms:created>
  <dcterms:modified xsi:type="dcterms:W3CDTF">2024-09-24T04:40:25Z</dcterms:modified>
</cp:coreProperties>
</file>