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2C4CD6-A0E8-437F-95B9-86884F4EE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642A6A-0440-45EE-BEB1-4F06329D0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F69794-AE8A-491C-AF82-25E240CCFB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F46DBA-D2B7-4CFF-88C7-03B61CCB7A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9DA2EFC-2CA1-47C2-B26B-D4081C9599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DFDEA61-4140-44F4-804E-0F06D7799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C2B5D5-0122-4FEA-91E0-E9E576003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567A8D-1D4E-4155-9659-C504BEC83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BBC05D-0EED-46FC-BCB0-23385E44CE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BB815D-9A8F-42D0-AA31-AB50CE258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8B387-5AE2-4EB7-87A1-41943D6C7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7136000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水处理行业应急预案编制及管理培训实施方案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应急预案编制背景与意义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应急预案编制流程与要点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应急预案内容及要求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应急预案培训与演练实施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应急预案管理与持续改进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应急预案编制背景与意义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随着工业化和城市化的加速推进，水处理行业规模不断扩大，技术和管理水平不断提高。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行业面临的主要风险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自然灾害、事故灾难、公共卫生事件等突发事件可能对水处理设施造成损坏或瘫痪，导致供水安全受到威胁。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t="6500" b="6500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行业现状及风险分析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国家相关法律法规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《中华人民共和国突发事件应对法》、《中华人民共和国安全生产法》等。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地方政府相关法规和政策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地方政府根据当地实际情况制定的相关法规和政策，如《城市供水条例》等。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行业标准和规范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水处理行业相关的技术标准和规范，如《城镇污水处理厂污染物排放标准》等。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法律法规与政策要求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通过编制应急预案，明确应急处置流程、资源调配和协调机制，提高应对突发事件的能力和效率。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提高应对突发事件的能力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确保在突发事件发生时，能够迅速启动应急响应机制，保障供水安全，维护社会稳定和公共安全。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保障供水安全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通过加强应急管理，推动水处理行业加强技术创新和管理提升，促进行业健康发展。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推动行业健康发展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应急预案编制目的和意义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应急预案编制流程与要点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成立应急预案编制小组，明确职责分工。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收集相关法律法规、技术标准及行业规范。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了解企业基本情况，包括生产工艺、设备设施、危险源等。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编制准备工作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识别潜在的危险源和风险点，进行定性或定量评估。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调查企业内外部应急资源，包括人力、物力、财力等。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分析历史事故案例，总结经验教训。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风险评估与资源调查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评估企业现有应急组织、队伍、装备、物资等能力。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分析应急响应过程中可能存在的薄弱环节。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提出加强应急能力建设的措施和建议。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6750" b="16750"/>
          <a:stretch>
            <a:fillRect/>
          </a:stretch>
        </p:blipFill>
        <p:spPr>
          <a:xfrm>
            <a:off x="8770541" y="1481577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9354" r="1935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应急能力评估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预案编制与评审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按照应急预案编制导则和相关要求，编制应急预案。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组织专家对应急预案进行评审，确保预案的科学性、实用性和可操作性。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根据评审意见，对应急预案进行修改完善。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应急预案内容及要求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阐述编制目的、编制依据、适用范围和工作原则等。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应急组织体系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明确应急组织形式、构成单位或人员，并尽可能以结构图的形式表示出来。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预警及信息报告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建立预警机制，明确预警信息发布、调整和解除的条件、程序和方式。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明确响应分级标准、响应程序、处置措施和应急保障等内容。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后期处置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明确污染物消除、生产秩序恢复、医疗救治、人员安置、受影响区域重建等内容。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保障措施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包括通信与信息保障、应急队伍保障、应急物资装备保障、经费保障和其他保障等。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综合应急预案内容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应急处置基本原则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明确处置事故应当遵循的基本原则。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预防与预警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明确危险源监控、预警行动、信息报告与处置等内容。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应急物资与装备保障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明确应急处置所需的物资和装备类型、数量、性能和使用方法等。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事故类型和危害程度分析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在危险源辨识和风险评估的基础上，阐述可能发生的事故类型、危害程度及影响范围等。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组织机构及职责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明确应急处置的组织机构、各成员单位及其职责。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应急处置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针对事故危害程度、影响范围和单位控制事态的能力，将事故分为不同的等级，明确分级响应的程序和处置措施。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专项应急预案内容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983" r="3298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简要概述事故类型、发生区域、地点或装置的名称，以及事故可能发生的季节和造成的危害程度等。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事故特征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明确应急处置程序、应急处置要点或处置措施，以及注意事项等内容。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应急处置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现场处置方案内容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预案格式和要求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格式规范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应急预案应采用A4版面，内容清晰，排版整齐，图表准确。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重点突出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对于关键信息，如应急组织体系、响应程序等，应采用加粗、下划线等方式进行突出显示。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文字简练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应使用简明扼要的语言描述，避免使用晦涩难懂的词汇和语句。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可操作性强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应急预案应具有可操作性，各项措施应具体明确，便于实施和执行。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https://d.book118.com/257136000064006044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2024-09-18T21:14:23.529</cp:lastPrinted>
  <dcterms:created xsi:type="dcterms:W3CDTF">2024-09-18T13:14:23Z</dcterms:created>
  <dcterms:modified xsi:type="dcterms:W3CDTF">2024-09-18T13:14:25Z</dcterms:modified>
</cp:coreProperties>
</file>