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FDB7D-B62C-4896-9F15-B6EE8A541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6223E-44F5-4ED7-B9B3-87A308B81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35956-B12E-49F2-A449-45A648180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92D2F-DB55-4EEC-8504-587FA64BC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F5253-6D91-4CD6-9B18-16B1FA05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D26C3-D85F-4CE3-A19B-DEF25DE76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51A696-E326-4355-A6A9-6EBF12241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6247B-99FC-4A5A-A68B-C9A79281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096D9-20EE-494D-84F1-5EFFC4EB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12F7F-AFCE-44E1-B315-D1C542597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4E157-7FE0-4079-A5A8-452B5C3D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6023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老年人常见病的预防和护理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老年人常见病概述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心血管疾病的预防和护理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糖尿病的预防和护理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骨质疏松症的预防和护理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其他常见病的预防和护理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老年人常见病概述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14" r="283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03" r="289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老年人常见病是指随着年龄增长，老年人容易患上的慢性疾病和系统性疾病。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老年人常见病主要分为心血管疾病、脑血管疾病、呼吸系统疾病、内分泌系统疾病等。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老年人常见病的症状多样，如心脑血管疾病可能出现胸闷、气短、乏力等症状，呼吸系统疾病可能出现咳嗽、咳痰、呼吸困难等症状。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老年人常见病对老年人的生活质量和健康状况产生严重影响，可能导致身体机能下降、认知能力减退、生活质量下降等。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33" r="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预防老年人常见病的关键在于保持健康的生活方式，如合理饮食、适量运动、戒烟限酒等，同时定期进行体检和健康检查。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对于已经患病的老年人，应积极配合医生的治疗和建议，按时服药、合理饮食、适当运动，同时保持良好的心态和情绪稳定。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心血管疾病的预防和护理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心血管疾病是指影响心脏和血管的疾病，包括冠心病、高血压、心律失常等。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一类涉及心脏和血管的疾病，其分类多种多样。冠心病是最常见的心血管疾病之一，主要是由于冠状动脉粥样硬化导致心肌缺血或坏死。高血压则是由于血压升高超过正常范围而引起的疾病，可导致心脏负担加重。心律失常则是心脏跳动的节律出现异常，可能导致心悸、胸闷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心血管疾病的症状包括心悸、胸闷、气短等，可能影响日常生活和工作。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心血管疾病的症状多种多样，常见的有心悸、胸闷、气短、乏力等。这些症状可能导致患者活动耐量下降，影响日常生活和工作。严重的心血管疾病可能导致心力衰竭、心肌梗死等严重后果，甚至危及生命。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预防心血管疾病的建议包括健康饮食、适量运动、控制体重等。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血管疾病的关键在于保持良好的生活习惯和健康的生活方式。首先，应保持健康的饮食习惯，控制脂肪和盐的摄入量，增加蔬菜、水果和全谷物的摄入。其次，适量运动有助于降低血压、控制体重，建议每周进行至少150分钟的中等强度有氧运动。此外，戒烟限酒也是预防心血管疾病的重要措施。同时，定期体检也是及早发现心血管疾病的必要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预防心血管疾病的建议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心血管疾病的护理与康复包括药物治疗、生活方式调整和心理支持等方面。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患有心血管疾病的患者，除了药物治疗外，生活方式调整也是非常重要的。患者应遵循低盐、低脂、低糖的饮食原则，适量运动，保持心理平衡，避免过度劳累和精神紧张。此外，定期复查和及时调整治疗方案也是必要的。同时，心理支持可以帮助患者缓解焦虑、抑郁等情绪问题，提高生活质量。康复治疗则可以帮助患者逐渐恢复日常生活和工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心血管疾病的护理与康复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糖尿病的预防和护理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糖尿病是一种常见的慢性疾病，由于胰岛素分泌不足或作用障碍引起的血糖升高。根据病因和发病机制，糖尿病可分为1型糖尿病、2型糖尿病、妊娠期糖尿病等类型。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1型糖尿病多发生于青少年和儿童，与自身免疫有关，需要依赖胰岛素治疗。2型糖尿病多见于中老年人，与遗传、生活方式等因素有关，部分患者可以通过控制饮食和运动来控制血糖。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https://d.book118.com/257136023136006054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2024-09-29T02:36:45.840</cp:lastPrinted>
  <dcterms:created xsi:type="dcterms:W3CDTF">2024-09-28T18:36:45Z</dcterms:created>
  <dcterms:modified xsi:type="dcterms:W3CDTF">2024-09-28T18:36:47Z</dcterms:modified>
</cp:coreProperties>
</file>