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7" r:id="rId26"/>
  </p:sldIdLst>
  <p:sldSz cx="9144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tags" Target="tags/tag2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" Target="slides/slide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a="http://schemas.openxmlformats.org/drawingml/2006/main" xmlns:dgm="http://schemas.openxmlformats.org/drawingml/2006/diagram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3669D6F1-284A-45FB-A8E4-AC8FE6118181}" type="doc">
      <dgm:prSet loTypeId="urn:microsoft.com/office/officeart/2005/8/layout/venn2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0241637-B5E8-464B-8E52-5D69087EC447}" type="parTrans" cxnId="{DCF7BD20-CD0D-4814-A631-0416A18D6081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F328332F-916E-4B3C-9333-0F25DEFA7AAD}">
      <dgm:prSet phldrT="[文本]" custT="1"/>
      <dgm:spPr/>
      <dgm:t>
        <a:bodyPr/>
        <a:lstStyle/>
        <a:p>
          <a:r>
            <a:rPr lang="zh-CN" altLang="en-US" sz="2800" b="1" cap="none" spc="0" smtClean="0">
              <a:ln w="18000">
                <a:prstDash val="solid"/>
                <a:miter lim="800000"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实验室质量和能力</a:t>
          </a:r>
          <a:endParaRPr lang="zh-CN" altLang="en-US" sz="2800" b="1" cap="none" spc="0">
            <a:ln w="18000"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57C116AF-B389-4600-B148-0BF43075D794}" type="parTrans" cxnId="{B87BEBA0-BCF4-483C-A25F-312AE4BDA5D7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6F811DD6-BF83-4D93-9746-27A78463EE6E}">
      <dgm:prSet phldrT="[文本]" custT="1"/>
      <dgm:spPr/>
      <dgm:t>
        <a:bodyPr/>
        <a:lstStyle/>
        <a:p>
          <a:endParaRPr lang="zh-CN" altLang="en-US" sz="16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A84A233F-51C7-4C53-B941-A42D687D08B7}" type="parTrans" cxnId="{236D03F6-376C-4E61-9F98-94F7DFA0C078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34F6D2FF-CE12-4B7F-851C-0AD60849DA95}">
      <dgm:prSet phldrT="[文本]" custT="1"/>
      <dgm:spPr/>
      <dgm:t>
        <a:bodyPr/>
        <a:lstStyle/>
        <a:p>
          <a:endParaRPr lang="zh-CN" altLang="en-US" sz="16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B638D136-E769-4E9A-8318-C1D29C45A546}" type="sibTrans" cxnId="{236D03F6-376C-4E61-9F98-94F7DFA0C078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DA707A9E-39B8-4A1C-9C94-F15613CFFA59}" type="sibTrans" cxnId="{B87BEBA0-BCF4-483C-A25F-312AE4BDA5D7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7449F061-6EB3-415F-85F9-38CF05EA1AC7}" type="sibTrans" cxnId="{DCF7BD20-CD0D-4814-A631-0416A18D6081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86A6B07E-EB58-4643-927F-BDC4C8E3F083}" type="parTrans" cxnId="{8A92B079-A855-41E4-BF63-B26F098D84AA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98051649-A6B1-44D7-89BD-2D922D2B6055}">
      <dgm:prSet custT="1"/>
      <dgm:spPr/>
      <dgm:t>
        <a:bodyPr/>
        <a:lstStyle/>
        <a:p>
          <a:r>
            <a:rPr lang="zh-CN" altLang="en-US" sz="2800" b="1" cap="none" spc="0" smtClean="0">
              <a:ln w="18000">
                <a:prstDash val="solid"/>
                <a:miter lim="800000"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性能验证</a:t>
          </a:r>
          <a:endParaRPr lang="zh-CN" altLang="en-US" sz="2800" b="1" cap="none" spc="0">
            <a:ln w="18000"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ECF66EB0-19DB-4B57-ACBC-B0CF6AD4BF9D}" type="sibTrans" cxnId="{8A92B079-A855-41E4-BF63-B26F098D84AA}">
      <dgm:prSet custT="1"/>
      <dgm:spPr/>
      <dgm:t>
        <a:bodyPr/>
        <a:lstStyle/>
        <a:p>
          <a:endParaRPr lang="zh-CN" altLang="en-US" sz="40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gm:t>
    </dgm:pt>
    <dgm:pt modelId="{464B1DEC-6B18-452C-8249-EA24A238B999}" type="pres">
      <dgm:prSet presAssocID="{3669D6F1-284A-45FB-A8E4-AC8FE6118181}" presName="Name0">
        <dgm:presLayoutVars>
          <dgm:chMax val="7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38966D6-D5EE-49D8-ABD0-1169B626D380}" type="pres">
      <dgm:prSet presAssocID="{3669D6F1-284A-45FB-A8E4-AC8FE6118181}" presName="comp1"/>
      <dgm:spPr/>
      <dgm:t>
        <a:bodyPr/>
        <a:lstStyle/>
        <a:p/>
      </dgm:t>
    </dgm:pt>
    <dgm:pt modelId="{7FD08851-0296-47DC-A7CE-DA3F3FA5B69D}" type="pres">
      <dgm:prSet presAssocID="{3669D6F1-284A-45FB-A8E4-AC8FE6118181}" presName="circle1" presStyleLbl="node1" presStyleCnt="2" custLinFactNeighborY="1646"/>
      <dgm:spPr/>
      <dgm:t>
        <a:bodyPr/>
        <a:lstStyle/>
        <a:p>
          <a:endParaRPr lang="zh-CN" altLang="en-US"/>
        </a:p>
      </dgm:t>
    </dgm:pt>
    <dgm:pt modelId="{A48982B4-C8B1-4350-A311-8F395FB7F723}" type="pres">
      <dgm:prSet presAssocID="{3669D6F1-284A-45FB-A8E4-AC8FE6118181}" presName="c1text" presStyleLbl="node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E3CECA-EBF6-4A96-A318-403CEF229713}" type="pres">
      <dgm:prSet presAssocID="{3669D6F1-284A-45FB-A8E4-AC8FE6118181}" presName="comp2"/>
      <dgm:spPr/>
      <dgm:t>
        <a:bodyPr/>
        <a:lstStyle/>
        <a:p/>
      </dgm:t>
    </dgm:pt>
    <dgm:pt modelId="{4430F2A0-C981-4B93-99D0-4E35981A1839}" type="pres">
      <dgm:prSet presAssocID="{3669D6F1-284A-45FB-A8E4-AC8FE6118181}" presName="circle2" presStyleLbl="node1" presStyleIdx="1" presStyleCnt="2" custScaleX="55147" custScaleY="51534" custLinFactNeighborX="37336" custLinFactNeighborY="-4725"/>
      <dgm:spPr/>
      <dgm:t>
        <a:bodyPr/>
        <a:lstStyle/>
        <a:p>
          <a:endParaRPr lang="zh-CN" altLang="en-US"/>
        </a:p>
      </dgm:t>
    </dgm:pt>
    <dgm:pt modelId="{9A0D9B63-D157-4B67-83A0-8CBACC579C23}" type="pres">
      <dgm:prSet presAssocID="{3669D6F1-284A-45FB-A8E4-AC8FE6118181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CF7BD20-CD0D-4814-A631-0416A18D6081}" srcId="{3669D6F1-284A-45FB-A8E4-AC8FE6118181}" destId="{F328332F-916E-4B3C-9333-0F25DEFA7AAD}" srcOrd="0" destOrd="0" parTransId="{A0241637-B5E8-464B-8E52-5D69087EC447}" sibTransId="{7449F061-6EB3-415F-85F9-38CF05EA1AC7}"/>
    <dgm:cxn modelId="{B87BEBA0-BCF4-483C-A25F-312AE4BDA5D7}" srcId="{F328332F-916E-4B3C-9333-0F25DEFA7AAD}" destId="{6F811DD6-BF83-4D93-9746-27A78463EE6E}" srcOrd="0" destOrd="0" parTransId="{57C116AF-B389-4600-B148-0BF43075D794}" sibTransId="{DA707A9E-39B8-4A1C-9C94-F15613CFFA59}"/>
    <dgm:cxn modelId="{236D03F6-376C-4E61-9F98-94F7DFA0C078}" srcId="{6F811DD6-BF83-4D93-9746-27A78463EE6E}" destId="{34F6D2FF-CE12-4B7F-851C-0AD60849DA95}" srcOrd="0" destOrd="0" parTransId="{A84A233F-51C7-4C53-B941-A42D687D08B7}" sibTransId="{B638D136-E769-4E9A-8318-C1D29C45A546}"/>
    <dgm:cxn modelId="{8A92B079-A855-41E4-BF63-B26F098D84AA}" srcId="{3669D6F1-284A-45FB-A8E4-AC8FE6118181}" destId="{98051649-A6B1-44D7-89BD-2D922D2B6055}" srcOrd="1" destOrd="0" parTransId="{86A6B07E-EB58-4643-927F-BDC4C8E3F083}" sibTransId="{ECF66EB0-19DB-4B57-ACBC-B0CF6AD4BF9D}"/>
    <dgm:cxn modelId="{84B1AE8C-B494-4851-93B3-2CAAFB6823E8}" type="presOf" srcId="{3669D6F1-284A-45FB-A8E4-AC8FE6118181}" destId="{464B1DEC-6B18-452C-8249-EA24A238B999}" srcOrd="0" destOrd="0" presId="urn:microsoft.com/office/officeart/2005/8/layout/venn2"/>
    <dgm:cxn modelId="{A0D2E934-F16C-4134-AAD0-EA85B9E28E8A}" type="presParOf" srcId="{464B1DEC-6B18-452C-8249-EA24A238B999}" destId="{738966D6-D5EE-49D8-ABD0-1169B626D380}" srcOrd="0" destOrd="0" presId="urn:microsoft.com/office/officeart/2005/8/layout/venn2"/>
    <dgm:cxn modelId="{3FD6FB25-CB10-4311-8A16-7C6D5CFA0C0D}" type="presParOf" srcId="{738966D6-D5EE-49D8-ABD0-1169B626D380}" destId="{7FD08851-0296-47DC-A7CE-DA3F3FA5B69D}" srcOrd="0" destOrd="0" presId="urn:microsoft.com/office/officeart/2005/8/layout/venn2"/>
    <dgm:cxn modelId="{C8ABA162-3CD7-491E-92CB-5CE561498F44}" type="presOf" srcId="{F328332F-916E-4B3C-9333-0F25DEFA7AAD}" destId="{7FD08851-0296-47DC-A7CE-DA3F3FA5B69D}" srcOrd="0" destOrd="0" presId="urn:microsoft.com/office/officeart/2005/8/layout/venn2"/>
    <dgm:cxn modelId="{EE80677B-11E7-4833-B947-115F156BC66D}" type="presOf" srcId="{6F811DD6-BF83-4D93-9746-27A78463EE6E}" destId="{7FD08851-0296-47DC-A7CE-DA3F3FA5B69D}" srcOrd="0" destOrd="1" presId="urn:microsoft.com/office/officeart/2005/8/layout/venn2"/>
    <dgm:cxn modelId="{5C22C351-0BCA-4CE5-9F3D-704F7F969A0E}" type="presOf" srcId="{34F6D2FF-CE12-4B7F-851C-0AD60849DA95}" destId="{7FD08851-0296-47DC-A7CE-DA3F3FA5B69D}" srcOrd="0" destOrd="2" presId="urn:microsoft.com/office/officeart/2005/8/layout/venn2"/>
    <dgm:cxn modelId="{1C33E514-69A6-4F01-B0D8-AC0DE1B119C5}" type="presParOf" srcId="{738966D6-D5EE-49D8-ABD0-1169B626D380}" destId="{A48982B4-C8B1-4350-A311-8F395FB7F723}" srcOrd="1" destOrd="0" presId="urn:microsoft.com/office/officeart/2005/8/layout/venn2"/>
    <dgm:cxn modelId="{32A1BD2C-A0E1-49DD-A3E1-AFB6027DDFE0}" type="presOf" srcId="{F328332F-916E-4B3C-9333-0F25DEFA7AAD}" destId="{A48982B4-C8B1-4350-A311-8F395FB7F723}" srcOrd="1" destOrd="0" presId="urn:microsoft.com/office/officeart/2005/8/layout/venn2"/>
    <dgm:cxn modelId="{79846F69-CD5A-4DAF-950A-82F2C83A4142}" type="presOf" srcId="{6F811DD6-BF83-4D93-9746-27A78463EE6E}" destId="{A48982B4-C8B1-4350-A311-8F395FB7F723}" srcOrd="1" destOrd="1" presId="urn:microsoft.com/office/officeart/2005/8/layout/venn2"/>
    <dgm:cxn modelId="{FDA843B3-F88D-4EEB-B537-09EAB7537ED8}" type="presOf" srcId="{34F6D2FF-CE12-4B7F-851C-0AD60849DA95}" destId="{A48982B4-C8B1-4350-A311-8F395FB7F723}" srcOrd="1" destOrd="2" presId="urn:microsoft.com/office/officeart/2005/8/layout/venn2"/>
    <dgm:cxn modelId="{809E51AD-6401-475C-B885-B630250D1B36}" type="presParOf" srcId="{464B1DEC-6B18-452C-8249-EA24A238B999}" destId="{3EE3CECA-EBF6-4A96-A318-403CEF229713}" srcOrd="1" destOrd="0" presId="urn:microsoft.com/office/officeart/2005/8/layout/venn2"/>
    <dgm:cxn modelId="{4E938C45-7070-4BF7-BF8B-F9632BE0E850}" type="presParOf" srcId="{3EE3CECA-EBF6-4A96-A318-403CEF229713}" destId="{4430F2A0-C981-4B93-99D0-4E35981A1839}" srcOrd="0" destOrd="0" presId="urn:microsoft.com/office/officeart/2005/8/layout/venn2"/>
    <dgm:cxn modelId="{201B5463-9518-4ADE-87A1-8DF5B00C52A8}" type="presOf" srcId="{98051649-A6B1-44D7-89BD-2D922D2B6055}" destId="{4430F2A0-C981-4B93-99D0-4E35981A1839}" srcOrd="0" destOrd="0" presId="urn:microsoft.com/office/officeart/2005/8/layout/venn2"/>
    <dgm:cxn modelId="{76252430-81B1-4B31-805A-534D02E1549E}" type="presParOf" srcId="{3EE3CECA-EBF6-4A96-A318-403CEF229713}" destId="{9A0D9B63-D157-4B67-83A0-8CBACC579C23}" srcOrd="1" destOrd="0" presId="urn:microsoft.com/office/officeart/2005/8/layout/venn2"/>
    <dgm:cxn modelId="{D525EF39-9906-4FB3-BCF9-6D70CA486F85}" type="presOf" srcId="{98051649-A6B1-44D7-89BD-2D922D2B6055}" destId="{9A0D9B63-D157-4B67-83A0-8CBACC579C23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1861B549-DAD3-4B7A-B8AB-AEEB6ABD9B9F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/>
      </dgm:t>
    </dgm:pt>
    <dgm:pt modelId="{F0FAFCFC-1E4E-436E-A680-8F54AD6D97F5}" type="parTrans" cxnId="{4E0C234B-ABBE-4F3C-A47B-3B18411BCD58}">
      <dgm:prSet custT="1"/>
      <dgm:spPr/>
      <dgm:t>
        <a:bodyPr/>
        <a:lstStyle/>
        <a:p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0FC097C-39B4-4C69-BB67-4E37B4BA07D2}">
      <dgm:prSet phldrT="[文本]" custT="1"/>
      <dgm:spPr/>
      <dgm:t>
        <a:bodyPr/>
        <a:lstStyle/>
        <a:p>
          <a:r>
            <a:rPr lang="zh-CN" altLang="en-US" sz="2000" smtClean="0">
              <a:latin typeface="黑体" panose="02010609060101010101" pitchFamily="49" charset="-122"/>
              <a:ea typeface="黑体" panose="02010609060101010101" pitchFamily="49" charset="-122"/>
            </a:rPr>
            <a:t>检验程序</a:t>
          </a:r>
          <a:endParaRPr lang="zh-CN" altLang="en-US" sz="20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4F2D59D-8241-42B3-B46D-7C6A67C3CE64}" type="sibTrans" cxnId="{4E0C234B-ABBE-4F3C-A47B-3B18411BCD58}">
      <dgm:prSet custT="1"/>
      <dgm:spPr/>
      <dgm:t>
        <a:bodyPr/>
        <a:lstStyle/>
        <a:p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72F4E37-D883-405A-BC8E-2739C18CCC88}" type="parTrans" cxnId="{95AAFD14-1009-4DED-849D-02CBFF03282A}">
      <dgm:prSet custT="1"/>
      <dgm:spPr/>
      <dgm:t>
        <a:bodyPr/>
        <a:lstStyle/>
        <a:p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571FD84-BF5F-4117-9C17-8D0F7E5448D2}">
      <dgm:prSet phldrT="[文本]" custT="1"/>
      <dgm:spPr/>
      <dgm:t>
        <a:bodyPr/>
        <a:lstStyle/>
        <a:p>
          <a:r>
            <a:rPr lang="zh-CN" altLang="en-US" sz="20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检验结果</a:t>
          </a:r>
          <a:endParaRPr lang="zh-CN" altLang="en-US" sz="20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17DB71C-360B-48DB-B1DA-730D1A5983FE}" type="sibTrans" cxnId="{95AAFD14-1009-4DED-849D-02CBFF03282A}">
      <dgm:prSet custT="1"/>
      <dgm:spPr/>
      <dgm:t>
        <a:bodyPr/>
        <a:lstStyle/>
        <a:p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3AD3FD3-B9B5-4452-BE01-627BF4E6A8E5}" type="pres">
      <dgm:prSet presAssocID="{1861B549-DAD3-4B7A-B8AB-AEEB6ABD9B9F}" presName="CompostProcess">
        <dgm:presLayoutVars>
          <dgm:dir/>
          <dgm:resizeHandles val="exact"/>
        </dgm:presLayoutVars>
      </dgm:prSet>
      <dgm:spPr/>
      <dgm:t>
        <a:bodyPr/>
        <a:lstStyle/>
        <a:p/>
      </dgm:t>
    </dgm:pt>
    <dgm:pt modelId="{30BAA56B-671A-4053-A1B5-7625B5DA9C79}" type="pres">
      <dgm:prSet presAssocID="{1861B549-DAD3-4B7A-B8AB-AEEB6ABD9B9F}" presName="arrow" presStyleLbl="bgShp" presStyleCnt="1" custScaleX="117646"/>
      <dgm:spPr>
        <a:ln>
          <a:solidFill>
            <a:srgbClr val="FFFF00"/>
          </a:solidFill>
        </a:ln>
      </dgm:spPr>
      <dgm:t>
        <a:bodyPr/>
        <a:lstStyle/>
        <a:p/>
      </dgm:t>
    </dgm:pt>
    <dgm:pt modelId="{C11620A8-9C82-4099-B85B-8DD1FC237502}" type="pres">
      <dgm:prSet presAssocID="{1861B549-DAD3-4B7A-B8AB-AEEB6ABD9B9F}" presName="linearProcess"/>
      <dgm:spPr/>
      <dgm:t>
        <a:bodyPr/>
        <a:lstStyle/>
        <a:p/>
      </dgm:t>
    </dgm:pt>
    <dgm:pt modelId="{86A6D9D8-6F3A-4AEB-B509-B13EDF289C4B}" type="pres">
      <dgm:prSet presAssocID="{90FC097C-39B4-4C69-BB67-4E37B4BA07D2}" presName="textNode" presStyleLbl="node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6745C-5217-4A31-931F-89537B6D1C37}" type="pres">
      <dgm:prSet presAssocID="{E4F2D59D-8241-42B3-B46D-7C6A67C3CE64}" presName="sibTrans"/>
      <dgm:spPr/>
      <dgm:t>
        <a:bodyPr/>
        <a:lstStyle/>
        <a:p/>
      </dgm:t>
    </dgm:pt>
    <dgm:pt modelId="{C5B082A5-4F9C-412D-89AF-322DB0C723DA}" type="pres">
      <dgm:prSet presAssocID="{1571FD84-BF5F-4117-9C17-8D0F7E5448D2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E0C234B-ABBE-4F3C-A47B-3B18411BCD58}" srcId="{1861B549-DAD3-4B7A-B8AB-AEEB6ABD9B9F}" destId="{90FC097C-39B4-4C69-BB67-4E37B4BA07D2}" srcOrd="0" destOrd="0" parTransId="{F0FAFCFC-1E4E-436E-A680-8F54AD6D97F5}" sibTransId="{E4F2D59D-8241-42B3-B46D-7C6A67C3CE64}"/>
    <dgm:cxn modelId="{95AAFD14-1009-4DED-849D-02CBFF03282A}" srcId="{1861B549-DAD3-4B7A-B8AB-AEEB6ABD9B9F}" destId="{1571FD84-BF5F-4117-9C17-8D0F7E5448D2}" srcOrd="1" destOrd="0" parTransId="{672F4E37-D883-405A-BC8E-2739C18CCC88}" sibTransId="{B17DB71C-360B-48DB-B1DA-730D1A5983FE}"/>
    <dgm:cxn modelId="{D636F500-F08A-4B39-ACD1-E43B6AC3E823}" type="presOf" srcId="{1861B549-DAD3-4B7A-B8AB-AEEB6ABD9B9F}" destId="{53AD3FD3-B9B5-4452-BE01-627BF4E6A8E5}" srcOrd="0" destOrd="0" presId="urn:microsoft.com/office/officeart/2005/8/layout/hProcess9"/>
    <dgm:cxn modelId="{3C050445-D279-4332-BBA0-3FB22B96C5F8}" type="presParOf" srcId="{53AD3FD3-B9B5-4452-BE01-627BF4E6A8E5}" destId="{30BAA56B-671A-4053-A1B5-7625B5DA9C79}" srcOrd="0" destOrd="0" presId="urn:microsoft.com/office/officeart/2005/8/layout/hProcess9"/>
    <dgm:cxn modelId="{B483470B-F74F-4C64-BCC3-05FE117254AB}" type="presParOf" srcId="{53AD3FD3-B9B5-4452-BE01-627BF4E6A8E5}" destId="{C11620A8-9C82-4099-B85B-8DD1FC237502}" srcOrd="1" destOrd="0" presId="urn:microsoft.com/office/officeart/2005/8/layout/hProcess9"/>
    <dgm:cxn modelId="{DBCECC58-3A8B-4529-BB71-16B768527F55}" type="presParOf" srcId="{C11620A8-9C82-4099-B85B-8DD1FC237502}" destId="{86A6D9D8-6F3A-4AEB-B509-B13EDF289C4B}" srcOrd="0" destOrd="0" presId="urn:microsoft.com/office/officeart/2005/8/layout/hProcess9"/>
    <dgm:cxn modelId="{B232391E-CC70-482E-B332-E79FA89CF271}" type="presOf" srcId="{90FC097C-39B4-4C69-BB67-4E37B4BA07D2}" destId="{86A6D9D8-6F3A-4AEB-B509-B13EDF289C4B}" srcOrd="0" destOrd="0" presId="urn:microsoft.com/office/officeart/2005/8/layout/hProcess9"/>
    <dgm:cxn modelId="{13F9874A-6FC6-4333-98C2-781D8DCA5AAA}" type="presParOf" srcId="{C11620A8-9C82-4099-B85B-8DD1FC237502}" destId="{BF76745C-5217-4A31-931F-89537B6D1C37}" srcOrd="1" destOrd="0" presId="urn:microsoft.com/office/officeart/2005/8/layout/hProcess9"/>
    <dgm:cxn modelId="{62F0F522-F570-494D-B904-99CB35FCF47F}" type="presParOf" srcId="{C11620A8-9C82-4099-B85B-8DD1FC237502}" destId="{C5B082A5-4F9C-412D-89AF-322DB0C723DA}" srcOrd="2" destOrd="0" presId="urn:microsoft.com/office/officeart/2005/8/layout/hProcess9"/>
    <dgm:cxn modelId="{46ED9921-62A6-44BD-982A-A931A884E690}" type="presOf" srcId="{1571FD84-BF5F-4117-9C17-8D0F7E5448D2}" destId="{C5B082A5-4F9C-412D-89AF-322DB0C723D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98D5BE6A-3EB1-475D-9C41-DC0E7E30B4F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307E2BAF-DCCB-4562-A72F-8E37C950B2D3}" type="parTrans" cxnId="{B309B2D4-50AA-4026-A5FB-0F69DD383A1B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0DD21FF-FFFD-4209-B0B2-A6763B4DA24D}">
      <dgm:prSet phldrT="[文本]"/>
      <dgm:spPr/>
      <dgm:t>
        <a:bodyPr/>
        <a:lstStyle/>
        <a:p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定量分析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871722B-0C16-4CEF-8C65-6691FD31CD54}" type="parTrans" cxnId="{9F98B4C3-4F14-4B0A-9B94-AA2C34C02F96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B1686E6-6A61-4A67-907B-0A606D5A9ED9}" type="asst">
      <dgm:prSet phldrT="[文本]"/>
      <dgm:spPr/>
      <dgm:t>
        <a:bodyPr/>
        <a:lstStyle/>
        <a:p>
          <a:r>
            <a:rPr lang="zh-CN" altLang="en-US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临床应用价值  </a:t>
          </a:r>
          <a:endParaRPr lang="en-US" altLang="zh-CN" b="1" smtClean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r>
            <a:rPr lang="zh-CN" altLang="en-US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结果的准确可靠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1AAAA48-7FE4-463D-8A5D-F9233A526BCE}" type="sibTrans" cxnId="{9F98B4C3-4F14-4B0A-9B94-AA2C34C02F96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1A6F8BF-CAD2-47B2-9145-BA460305F982}" type="parTrans" cxnId="{67DC2369-9F7F-4FB8-9BFB-E510490F0D04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CB80201-3B4A-43D2-A410-A95DF3749013}">
      <dgm:prSet phldrT="[文本]"/>
      <dgm:spPr/>
      <dgm:t>
        <a:bodyPr/>
        <a:lstStyle/>
        <a:p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精密度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CD48D0D-6C17-459D-8D8C-56BDF7E43DE6}" type="sibTrans" cxnId="{67DC2369-9F7F-4FB8-9BFB-E510490F0D04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0D74795-D1EC-4B6A-919E-38471BE5A794}" type="parTrans" cxnId="{D69AD8B1-8672-423F-A140-4AD085C6BB95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8868447-646A-493F-A54C-93DE7ACA75AB}">
      <dgm:prSet phldrT="[文本]"/>
      <dgm:spPr/>
      <dgm:t>
        <a:bodyPr/>
        <a:lstStyle/>
        <a:p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正确度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BA832AD-6557-4593-BA8D-BD3C117ADA32}" type="sibTrans" cxnId="{D69AD8B1-8672-423F-A140-4AD085C6BB95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5912A9B-2D17-4DAA-B048-73C389C715D8}" type="parTrans" cxnId="{4861C78A-AF5B-43B7-8E05-A3E4402944A3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B8D8A18-AB97-4170-B218-6BF34B6E9234}">
      <dgm:prSet phldrT="[文本]"/>
      <dgm:spPr/>
      <dgm:t>
        <a:bodyPr/>
        <a:lstStyle/>
        <a:p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线性范围</a:t>
          </a:r>
          <a:r>
            <a:rPr lang="en-US" altLang="zh-CN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/</a:t>
          </a: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临床可报告范围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82398DA-7126-4106-A5F3-31CB6364409B}" type="sibTrans" cxnId="{4861C78A-AF5B-43B7-8E05-A3E4402944A3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322E2B-BE82-47E0-B4DB-828C66F9278E}" type="parTrans" cxnId="{215EE9FE-7D4A-4E4B-8A5E-6C724F0CD201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3D07900-91DD-4FBF-AAFE-0D7FBF58436A}">
      <dgm:prSet/>
      <dgm:spPr/>
      <dgm:t>
        <a:bodyPr/>
        <a:lstStyle/>
        <a:p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生物参考区间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005D537-C9AE-4AC8-BA58-5EF8B1E2932C}" type="sibTrans" cxnId="{215EE9FE-7D4A-4E4B-8A5E-6C724F0CD201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6131C1-B010-4A97-9E05-2A6176A94377}" type="sibTrans" cxnId="{B309B2D4-50AA-4026-A5FB-0F69DD383A1B}">
      <dgm:prSet/>
      <dgm:spPr/>
      <dgm:t>
        <a:bodyPr/>
        <a:lstStyle/>
        <a:p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9634701-CEE5-40B9-8347-353011331072}" type="pres">
      <dgm:prSet presAssocID="{98D5BE6A-3EB1-475D-9C41-DC0E7E30B4F3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92F820B3-CB7F-4AA2-B785-4EBCA3A22E66}" type="pres">
      <dgm:prSet presAssocID="{F0DD21FF-FFFD-4209-B0B2-A6763B4DA24D}" presName="hierRoot1">
        <dgm:presLayoutVars>
          <dgm:hierBranch val="init"/>
        </dgm:presLayoutVars>
      </dgm:prSet>
      <dgm:spPr/>
      <dgm:t>
        <a:bodyPr/>
        <a:lstStyle/>
        <a:p/>
      </dgm:t>
    </dgm:pt>
    <dgm:pt modelId="{84F2BDBE-7433-4BFB-BDD1-6DA837C632F0}" type="pres">
      <dgm:prSet presAssocID="{F0DD21FF-FFFD-4209-B0B2-A6763B4DA24D}" presName="rootComposite1"/>
      <dgm:spPr/>
      <dgm:t>
        <a:bodyPr/>
        <a:lstStyle/>
        <a:p/>
      </dgm:t>
    </dgm:pt>
    <dgm:pt modelId="{E87EC24E-A259-48FD-A8F2-45A472507A8A}" type="pres">
      <dgm:prSet presAssocID="{F0DD21FF-FFFD-4209-B0B2-A6763B4DA24D}" presName="rootText1" presStyleLbl="node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EA816C3-E545-4035-A42A-81A85CDC2C8B}" type="pres">
      <dgm:prSet presAssocID="{F0DD21FF-FFFD-4209-B0B2-A6763B4DA24D}" presName="rootConnector1" presStyleLbl="node1" presStyleCnt="1"/>
      <dgm:spPr/>
      <dgm:t>
        <a:bodyPr/>
        <a:lstStyle/>
        <a:p>
          <a:endParaRPr lang="zh-CN" altLang="en-US"/>
        </a:p>
      </dgm:t>
    </dgm:pt>
    <dgm:pt modelId="{98267A4D-558C-4086-B5CE-EF175F6EEACF}" type="pres">
      <dgm:prSet presAssocID="{F0DD21FF-FFFD-4209-B0B2-A6763B4DA24D}" presName="hierChild2"/>
      <dgm:spPr/>
      <dgm:t>
        <a:bodyPr/>
        <a:lstStyle/>
        <a:p/>
      </dgm:t>
    </dgm:pt>
    <dgm:pt modelId="{60320EB7-F7DC-40C0-8352-0B089D88F504}" type="pres">
      <dgm:prSet presAssocID="{E1A6F8BF-CAD2-47B2-9145-BA460305F982}" presName="Name64" presStyleLbl="parChTrans1D2" presStyleIdx="4" presStyleCnt="5"/>
      <dgm:spPr/>
      <dgm:t>
        <a:bodyPr/>
        <a:lstStyle/>
        <a:p>
          <a:endParaRPr lang="zh-CN" altLang="en-US"/>
        </a:p>
      </dgm:t>
    </dgm:pt>
    <dgm:pt modelId="{6359E626-5DAE-4802-8D14-77D6E9063A47}" type="pres">
      <dgm:prSet presAssocID="{1CB80201-3B4A-43D2-A410-A95DF3749013}" presName="hierRoot2">
        <dgm:presLayoutVars>
          <dgm:hierBranch val="init"/>
        </dgm:presLayoutVars>
      </dgm:prSet>
      <dgm:spPr/>
      <dgm:t>
        <a:bodyPr/>
        <a:lstStyle/>
        <a:p/>
      </dgm:t>
    </dgm:pt>
    <dgm:pt modelId="{4D4CBBE5-4AE3-4350-8AF2-CAAEFBDD169F}" type="pres">
      <dgm:prSet presAssocID="{1CB80201-3B4A-43D2-A410-A95DF3749013}" presName="rootComposite"/>
      <dgm:spPr/>
      <dgm:t>
        <a:bodyPr/>
        <a:lstStyle/>
        <a:p/>
      </dgm:t>
    </dgm:pt>
    <dgm:pt modelId="{B36BE8D8-97F3-43C9-A549-B4EC16935F7F}" type="pres">
      <dgm:prSet presAssocID="{1CB80201-3B4A-43D2-A410-A95DF3749013}" presName="rootText" presStyleLbl="node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6C77E46-51DC-42E4-AED3-B0C0359DE072}" type="pres">
      <dgm:prSet presAssocID="{1CB80201-3B4A-43D2-A410-A95DF3749013}" presName="rootConnector" presStyleLbl="node2" presStyleCnt="4"/>
      <dgm:spPr/>
      <dgm:t>
        <a:bodyPr/>
        <a:lstStyle/>
        <a:p>
          <a:endParaRPr lang="zh-CN" altLang="en-US"/>
        </a:p>
      </dgm:t>
    </dgm:pt>
    <dgm:pt modelId="{E800F77D-C04A-4267-B86D-5A174494B6C9}" type="pres">
      <dgm:prSet presAssocID="{1CB80201-3B4A-43D2-A410-A95DF3749013}" presName="hierChild4"/>
      <dgm:spPr/>
      <dgm:t>
        <a:bodyPr/>
        <a:lstStyle/>
        <a:p/>
      </dgm:t>
    </dgm:pt>
    <dgm:pt modelId="{1A2B2EDB-B9CB-4B78-9A0F-6D62CF04D0D1}" type="pres">
      <dgm:prSet presAssocID="{1CB80201-3B4A-43D2-A410-A95DF3749013}" presName="hierChild5"/>
      <dgm:spPr/>
      <dgm:t>
        <a:bodyPr/>
        <a:lstStyle/>
        <a:p/>
      </dgm:t>
    </dgm:pt>
    <dgm:pt modelId="{0BB48946-C8C7-48E1-92FB-10EDD6839873}" type="pres">
      <dgm:prSet presAssocID="{10D74795-D1EC-4B6A-919E-38471BE5A794}" presName="Name64" presStyleLbl="parChTrans1D2" presStyleIdx="3" presStyleCnt="5"/>
      <dgm:spPr/>
      <dgm:t>
        <a:bodyPr/>
        <a:lstStyle/>
        <a:p>
          <a:endParaRPr lang="zh-CN" altLang="en-US"/>
        </a:p>
      </dgm:t>
    </dgm:pt>
    <dgm:pt modelId="{EA325973-CCBD-4F1C-81C3-7B0A4F3AEBA1}" type="pres">
      <dgm:prSet presAssocID="{78868447-646A-493F-A54C-93DE7ACA75AB}" presName="hierRoot2">
        <dgm:presLayoutVars>
          <dgm:hierBranch val="init"/>
        </dgm:presLayoutVars>
      </dgm:prSet>
      <dgm:spPr/>
      <dgm:t>
        <a:bodyPr/>
        <a:lstStyle/>
        <a:p/>
      </dgm:t>
    </dgm:pt>
    <dgm:pt modelId="{CFECBBF0-F861-4815-9939-64C4958DBBD7}" type="pres">
      <dgm:prSet presAssocID="{78868447-646A-493F-A54C-93DE7ACA75AB}" presName="rootComposite"/>
      <dgm:spPr/>
      <dgm:t>
        <a:bodyPr/>
        <a:lstStyle/>
        <a:p/>
      </dgm:t>
    </dgm:pt>
    <dgm:pt modelId="{444D9893-B41E-4BC7-AAB5-2C095157A14E}" type="pres">
      <dgm:prSet presAssocID="{78868447-646A-493F-A54C-93DE7ACA75AB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D2AE342-2C49-42C3-A12E-CD03C251AEA7}" type="pres">
      <dgm:prSet presAssocID="{78868447-646A-493F-A54C-93DE7ACA75AB}" presName="rootConnector" presStyleLbl="node2" presStyleIdx="1" presStyleCnt="4"/>
      <dgm:spPr/>
      <dgm:t>
        <a:bodyPr/>
        <a:lstStyle/>
        <a:p>
          <a:endParaRPr lang="zh-CN" altLang="en-US"/>
        </a:p>
      </dgm:t>
    </dgm:pt>
    <dgm:pt modelId="{CAAB412C-A880-459F-89BF-7073B8CD080D}" type="pres">
      <dgm:prSet presAssocID="{78868447-646A-493F-A54C-93DE7ACA75AB}" presName="hierChild4"/>
      <dgm:spPr/>
      <dgm:t>
        <a:bodyPr/>
        <a:lstStyle/>
        <a:p/>
      </dgm:t>
    </dgm:pt>
    <dgm:pt modelId="{CBA08B1B-4BA3-4B97-9BEA-C468B56339B6}" type="pres">
      <dgm:prSet presAssocID="{78868447-646A-493F-A54C-93DE7ACA75AB}" presName="hierChild5"/>
      <dgm:spPr/>
      <dgm:t>
        <a:bodyPr/>
        <a:lstStyle/>
        <a:p/>
      </dgm:t>
    </dgm:pt>
    <dgm:pt modelId="{3D17D7C2-8805-41FC-BD9C-0A0AAE73DAFC}" type="pres">
      <dgm:prSet presAssocID="{65912A9B-2D17-4DAA-B048-73C389C715D8}" presName="Name64" presStyleLbl="parChTrans1D2" presStyleIdx="2" presStyleCnt="5"/>
      <dgm:spPr/>
      <dgm:t>
        <a:bodyPr/>
        <a:lstStyle/>
        <a:p>
          <a:endParaRPr lang="zh-CN" altLang="en-US"/>
        </a:p>
      </dgm:t>
    </dgm:pt>
    <dgm:pt modelId="{27A3F1E1-FEF2-441A-996F-C7983935E078}" type="pres">
      <dgm:prSet presAssocID="{CB8D8A18-AB97-4170-B218-6BF34B6E9234}" presName="hierRoot2">
        <dgm:presLayoutVars>
          <dgm:hierBranch val="init"/>
        </dgm:presLayoutVars>
      </dgm:prSet>
      <dgm:spPr/>
      <dgm:t>
        <a:bodyPr/>
        <a:lstStyle/>
        <a:p/>
      </dgm:t>
    </dgm:pt>
    <dgm:pt modelId="{A0485703-FDA9-4A87-821D-6921A0D7F936}" type="pres">
      <dgm:prSet presAssocID="{CB8D8A18-AB97-4170-B218-6BF34B6E9234}" presName="rootComposite"/>
      <dgm:spPr/>
      <dgm:t>
        <a:bodyPr/>
        <a:lstStyle/>
        <a:p/>
      </dgm:t>
    </dgm:pt>
    <dgm:pt modelId="{31799498-8857-4B3B-8036-4BB7CCC98E76}" type="pres">
      <dgm:prSet presAssocID="{CB8D8A18-AB97-4170-B218-6BF34B6E9234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9F72DA-EF1D-4FE1-A7D8-06AB61D52689}" type="pres">
      <dgm:prSet presAssocID="{CB8D8A18-AB97-4170-B218-6BF34B6E9234}" presName="rootConnector" presStyleLbl="node2" presStyleIdx="2" presStyleCnt="4"/>
      <dgm:spPr/>
      <dgm:t>
        <a:bodyPr/>
        <a:lstStyle/>
        <a:p>
          <a:endParaRPr lang="zh-CN" altLang="en-US"/>
        </a:p>
      </dgm:t>
    </dgm:pt>
    <dgm:pt modelId="{08FBC39F-21E1-4E61-94D3-C03B9285F580}" type="pres">
      <dgm:prSet presAssocID="{CB8D8A18-AB97-4170-B218-6BF34B6E9234}" presName="hierChild4"/>
      <dgm:spPr/>
      <dgm:t>
        <a:bodyPr/>
        <a:lstStyle/>
        <a:p/>
      </dgm:t>
    </dgm:pt>
    <dgm:pt modelId="{15A0AEE1-F385-4D0F-BD7E-DE1C75A0A6C2}" type="pres">
      <dgm:prSet presAssocID="{CB8D8A18-AB97-4170-B218-6BF34B6E9234}" presName="hierChild5"/>
      <dgm:spPr/>
      <dgm:t>
        <a:bodyPr/>
        <a:lstStyle/>
        <a:p/>
      </dgm:t>
    </dgm:pt>
    <dgm:pt modelId="{E9B3990D-6CFF-424E-B5E3-5C8CFB910C36}" type="pres">
      <dgm:prSet presAssocID="{88322E2B-BE82-47E0-B4DB-828C66F9278E}" presName="Name64" presStyleLbl="parChTrans1D2" presStyleIdx="1" presStyleCnt="5"/>
      <dgm:spPr/>
      <dgm:t>
        <a:bodyPr/>
        <a:lstStyle/>
        <a:p>
          <a:endParaRPr lang="zh-CN" altLang="en-US"/>
        </a:p>
      </dgm:t>
    </dgm:pt>
    <dgm:pt modelId="{A695982C-93C1-48F6-8425-81E4FD3689C0}" type="pres">
      <dgm:prSet presAssocID="{C3D07900-91DD-4FBF-AAFE-0D7FBF58436A}" presName="hierRoot2">
        <dgm:presLayoutVars>
          <dgm:hierBranch val="init"/>
        </dgm:presLayoutVars>
      </dgm:prSet>
      <dgm:spPr/>
      <dgm:t>
        <a:bodyPr/>
        <a:lstStyle/>
        <a:p/>
      </dgm:t>
    </dgm:pt>
    <dgm:pt modelId="{47AE35B9-9AE6-41B1-BD50-EB1122EA7367}" type="pres">
      <dgm:prSet presAssocID="{C3D07900-91DD-4FBF-AAFE-0D7FBF58436A}" presName="rootComposite"/>
      <dgm:spPr/>
      <dgm:t>
        <a:bodyPr/>
        <a:lstStyle/>
        <a:p/>
      </dgm:t>
    </dgm:pt>
    <dgm:pt modelId="{40E50834-018C-409E-B55E-5D61FDAA10E8}" type="pres">
      <dgm:prSet presAssocID="{C3D07900-91DD-4FBF-AAFE-0D7FBF58436A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7A05728-9C55-440F-A000-AAB146012D62}" type="pres">
      <dgm:prSet presAssocID="{C3D07900-91DD-4FBF-AAFE-0D7FBF58436A}" presName="rootConnector" presStyleLbl="node2" presStyleIdx="3" presStyleCnt="4"/>
      <dgm:spPr/>
      <dgm:t>
        <a:bodyPr/>
        <a:lstStyle/>
        <a:p>
          <a:endParaRPr lang="zh-CN" altLang="en-US"/>
        </a:p>
      </dgm:t>
    </dgm:pt>
    <dgm:pt modelId="{F4231B5A-E49C-41D4-9A93-5CA42CF0DB3D}" type="pres">
      <dgm:prSet presAssocID="{C3D07900-91DD-4FBF-AAFE-0D7FBF58436A}" presName="hierChild4"/>
      <dgm:spPr/>
      <dgm:t>
        <a:bodyPr/>
        <a:lstStyle/>
        <a:p/>
      </dgm:t>
    </dgm:pt>
    <dgm:pt modelId="{A9E22F3B-80C0-4A23-A323-C46E5DCF4E6B}" type="pres">
      <dgm:prSet presAssocID="{C3D07900-91DD-4FBF-AAFE-0D7FBF58436A}" presName="hierChild5"/>
      <dgm:spPr/>
      <dgm:t>
        <a:bodyPr/>
        <a:lstStyle/>
        <a:p/>
      </dgm:t>
    </dgm:pt>
    <dgm:pt modelId="{B95DB502-CC95-468C-94E3-D3933FAB543B}" type="pres">
      <dgm:prSet presAssocID="{F0DD21FF-FFFD-4209-B0B2-A6763B4DA24D}" presName="hierChild3"/>
      <dgm:spPr/>
      <dgm:t>
        <a:bodyPr/>
        <a:lstStyle/>
        <a:p/>
      </dgm:t>
    </dgm:pt>
    <dgm:pt modelId="{34549B3D-3CCA-484C-BEDF-E03FEFC95A44}" type="pres">
      <dgm:prSet presAssocID="{9871722B-0C16-4CEF-8C65-6691FD31CD54}" presName="Name115" presStyleLbl="parChTrans1D2" presStyleCnt="5"/>
      <dgm:spPr/>
      <dgm:t>
        <a:bodyPr/>
        <a:lstStyle/>
        <a:p>
          <a:endParaRPr lang="zh-CN" altLang="en-US"/>
        </a:p>
      </dgm:t>
    </dgm:pt>
    <dgm:pt modelId="{1B69714A-03A6-435C-A933-F4B3B717F543}" type="pres">
      <dgm:prSet presAssocID="{EB1686E6-6A61-4A67-907B-0A606D5A9ED9}" presName="hierRoot3">
        <dgm:presLayoutVars>
          <dgm:hierBranch val="init"/>
        </dgm:presLayoutVars>
      </dgm:prSet>
      <dgm:spPr/>
      <dgm:t>
        <a:bodyPr/>
        <a:lstStyle/>
        <a:p/>
      </dgm:t>
    </dgm:pt>
    <dgm:pt modelId="{DCBB9A15-470D-4EC2-B6AF-23E1F9712AB2}" type="pres">
      <dgm:prSet presAssocID="{EB1686E6-6A61-4A67-907B-0A606D5A9ED9}" presName="rootComposite3"/>
      <dgm:spPr/>
      <dgm:t>
        <a:bodyPr/>
        <a:lstStyle/>
        <a:p/>
      </dgm:t>
    </dgm:pt>
    <dgm:pt modelId="{DA3303E4-F3E1-445E-B33D-D4924972B4E9}" type="pres">
      <dgm:prSet presAssocID="{EB1686E6-6A61-4A67-907B-0A606D5A9ED9}" presName="rootText3" presStyleLbl="asst1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A6C9F25-54B5-4469-B3F0-D466982C9B6A}" type="pres">
      <dgm:prSet presAssocID="{EB1686E6-6A61-4A67-907B-0A606D5A9ED9}" presName="rootConnector3" presStyleLbl="asst1" presStyleCnt="1"/>
      <dgm:spPr/>
      <dgm:t>
        <a:bodyPr/>
        <a:lstStyle/>
        <a:p>
          <a:endParaRPr lang="zh-CN" altLang="en-US"/>
        </a:p>
      </dgm:t>
    </dgm:pt>
    <dgm:pt modelId="{1D2A8FEE-D8FA-4D6B-8E70-73CDF285C82A}" type="pres">
      <dgm:prSet presAssocID="{EB1686E6-6A61-4A67-907B-0A606D5A9ED9}" presName="hierChild6"/>
      <dgm:spPr/>
      <dgm:t>
        <a:bodyPr/>
        <a:lstStyle/>
        <a:p/>
      </dgm:t>
    </dgm:pt>
    <dgm:pt modelId="{C6DA088A-98B6-4DEE-A67A-3E9A720965AF}" type="pres">
      <dgm:prSet presAssocID="{EB1686E6-6A61-4A67-907B-0A606D5A9ED9}" presName="hierChild7"/>
      <dgm:spPr/>
      <dgm:t>
        <a:bodyPr/>
        <a:lstStyle/>
        <a:p/>
      </dgm:t>
    </dgm:pt>
  </dgm:ptLst>
  <dgm:cxnLst>
    <dgm:cxn modelId="{B309B2D4-50AA-4026-A5FB-0F69DD383A1B}" srcId="{98D5BE6A-3EB1-475D-9C41-DC0E7E30B4F3}" destId="{F0DD21FF-FFFD-4209-B0B2-A6763B4DA24D}" srcOrd="0" destOrd="0" parTransId="{307E2BAF-DCCB-4562-A72F-8E37C950B2D3}" sibTransId="{DD6131C1-B010-4A97-9E05-2A6176A94377}"/>
    <dgm:cxn modelId="{9F98B4C3-4F14-4B0A-9B94-AA2C34C02F96}" srcId="{F0DD21FF-FFFD-4209-B0B2-A6763B4DA24D}" destId="{EB1686E6-6A61-4A67-907B-0A606D5A9ED9}" srcOrd="0" destOrd="0" parTransId="{9871722B-0C16-4CEF-8C65-6691FD31CD54}" sibTransId="{41AAAA48-7FE4-463D-8A5D-F9233A526BCE}"/>
    <dgm:cxn modelId="{67DC2369-9F7F-4FB8-9BFB-E510490F0D04}" srcId="{F0DD21FF-FFFD-4209-B0B2-A6763B4DA24D}" destId="{1CB80201-3B4A-43D2-A410-A95DF3749013}" srcOrd="1" destOrd="0" parTransId="{E1A6F8BF-CAD2-47B2-9145-BA460305F982}" sibTransId="{8CD48D0D-6C17-459D-8D8C-56BDF7E43DE6}"/>
    <dgm:cxn modelId="{D69AD8B1-8672-423F-A140-4AD085C6BB95}" srcId="{F0DD21FF-FFFD-4209-B0B2-A6763B4DA24D}" destId="{78868447-646A-493F-A54C-93DE7ACA75AB}" srcOrd="2" destOrd="0" parTransId="{10D74795-D1EC-4B6A-919E-38471BE5A794}" sibTransId="{5BA832AD-6557-4593-BA8D-BD3C117ADA32}"/>
    <dgm:cxn modelId="{4861C78A-AF5B-43B7-8E05-A3E4402944A3}" srcId="{F0DD21FF-FFFD-4209-B0B2-A6763B4DA24D}" destId="{CB8D8A18-AB97-4170-B218-6BF34B6E9234}" srcOrd="3" destOrd="0" parTransId="{65912A9B-2D17-4DAA-B048-73C389C715D8}" sibTransId="{182398DA-7126-4106-A5F3-31CB6364409B}"/>
    <dgm:cxn modelId="{215EE9FE-7D4A-4E4B-8A5E-6C724F0CD201}" srcId="{F0DD21FF-FFFD-4209-B0B2-A6763B4DA24D}" destId="{C3D07900-91DD-4FBF-AAFE-0D7FBF58436A}" srcOrd="4" destOrd="0" parTransId="{88322E2B-BE82-47E0-B4DB-828C66F9278E}" sibTransId="{6005D537-C9AE-4AC8-BA58-5EF8B1E2932C}"/>
    <dgm:cxn modelId="{9C7E3B01-8E49-489D-B56E-76B913D308AF}" type="presOf" srcId="{98D5BE6A-3EB1-475D-9C41-DC0E7E30B4F3}" destId="{C9634701-CEE5-40B9-8347-353011331072}" srcOrd="0" destOrd="0" presId="urn:microsoft.com/office/officeart/2009/3/layout/HorizontalOrganizationChart"/>
    <dgm:cxn modelId="{F4633595-4935-4DEB-A801-9CA6BEF5CBC3}" type="presParOf" srcId="{C9634701-CEE5-40B9-8347-353011331072}" destId="{92F820B3-CB7F-4AA2-B785-4EBCA3A22E66}" srcOrd="0" destOrd="0" presId="urn:microsoft.com/office/officeart/2009/3/layout/HorizontalOrganizationChart"/>
    <dgm:cxn modelId="{0310FECB-8AEE-44D1-A43C-198F80020216}" type="presParOf" srcId="{92F820B3-CB7F-4AA2-B785-4EBCA3A22E66}" destId="{84F2BDBE-7433-4BFB-BDD1-6DA837C632F0}" srcOrd="0" destOrd="0" presId="urn:microsoft.com/office/officeart/2009/3/layout/HorizontalOrganizationChart"/>
    <dgm:cxn modelId="{60255657-E416-4EA8-8F2D-894CADAA8A64}" type="presParOf" srcId="{84F2BDBE-7433-4BFB-BDD1-6DA837C632F0}" destId="{E87EC24E-A259-48FD-A8F2-45A472507A8A}" srcOrd="0" destOrd="0" presId="urn:microsoft.com/office/officeart/2009/3/layout/HorizontalOrganizationChart"/>
    <dgm:cxn modelId="{287373F3-DDAD-4B9B-8FB1-C967E78B0FAA}" type="presOf" srcId="{F0DD21FF-FFFD-4209-B0B2-A6763B4DA24D}" destId="{E87EC24E-A259-48FD-A8F2-45A472507A8A}" srcOrd="0" destOrd="0" presId="urn:microsoft.com/office/officeart/2009/3/layout/HorizontalOrganizationChart"/>
    <dgm:cxn modelId="{604B67D3-41C7-43DA-8613-E496F603A5B2}" type="presParOf" srcId="{84F2BDBE-7433-4BFB-BDD1-6DA837C632F0}" destId="{0EA816C3-E545-4035-A42A-81A85CDC2C8B}" srcOrd="1" destOrd="0" presId="urn:microsoft.com/office/officeart/2009/3/layout/HorizontalOrganizationChart"/>
    <dgm:cxn modelId="{91EB558E-3750-4044-AB5F-DDA3CEBAEDD6}" type="presOf" srcId="{F0DD21FF-FFFD-4209-B0B2-A6763B4DA24D}" destId="{0EA816C3-E545-4035-A42A-81A85CDC2C8B}" srcOrd="1" destOrd="0" presId="urn:microsoft.com/office/officeart/2009/3/layout/HorizontalOrganizationChart"/>
    <dgm:cxn modelId="{4F3B62AC-BD55-4611-9C1D-7CAB7383EEA6}" type="presParOf" srcId="{92F820B3-CB7F-4AA2-B785-4EBCA3A22E66}" destId="{98267A4D-558C-4086-B5CE-EF175F6EEACF}" srcOrd="1" destOrd="0" presId="urn:microsoft.com/office/officeart/2009/3/layout/HorizontalOrganizationChart"/>
    <dgm:cxn modelId="{451B8C2A-342A-449A-8CA7-F82C82FB5846}" type="presParOf" srcId="{98267A4D-558C-4086-B5CE-EF175F6EEACF}" destId="{60320EB7-F7DC-40C0-8352-0B089D88F504}" srcOrd="0" destOrd="0" presId="urn:microsoft.com/office/officeart/2009/3/layout/HorizontalOrganizationChart"/>
    <dgm:cxn modelId="{5C36D2C7-53B7-4AD8-835E-09C333219B3F}" type="presOf" srcId="{E1A6F8BF-CAD2-47B2-9145-BA460305F982}" destId="{60320EB7-F7DC-40C0-8352-0B089D88F504}" srcOrd="0" destOrd="0" presId="urn:microsoft.com/office/officeart/2009/3/layout/HorizontalOrganizationChart"/>
    <dgm:cxn modelId="{132002B4-A107-4DC6-988D-785E27C86C17}" type="presParOf" srcId="{98267A4D-558C-4086-B5CE-EF175F6EEACF}" destId="{6359E626-5DAE-4802-8D14-77D6E9063A47}" srcOrd="1" destOrd="0" presId="urn:microsoft.com/office/officeart/2009/3/layout/HorizontalOrganizationChart"/>
    <dgm:cxn modelId="{61CF06DC-0E36-464C-9697-796DF6076948}" type="presParOf" srcId="{6359E626-5DAE-4802-8D14-77D6E9063A47}" destId="{4D4CBBE5-4AE3-4350-8AF2-CAAEFBDD169F}" srcOrd="0" destOrd="0" presId="urn:microsoft.com/office/officeart/2009/3/layout/HorizontalOrganizationChart"/>
    <dgm:cxn modelId="{CBC0FE18-9428-44CF-BF45-EB59C5F8804C}" type="presParOf" srcId="{4D4CBBE5-4AE3-4350-8AF2-CAAEFBDD169F}" destId="{B36BE8D8-97F3-43C9-A549-B4EC16935F7F}" srcOrd="0" destOrd="0" presId="urn:microsoft.com/office/officeart/2009/3/layout/HorizontalOrganizationChart"/>
    <dgm:cxn modelId="{344A69E6-2574-4D70-AEAE-A20726C9F4AF}" type="presOf" srcId="{1CB80201-3B4A-43D2-A410-A95DF3749013}" destId="{B36BE8D8-97F3-43C9-A549-B4EC16935F7F}" srcOrd="0" destOrd="0" presId="urn:microsoft.com/office/officeart/2009/3/layout/HorizontalOrganizationChart"/>
    <dgm:cxn modelId="{5E8C3F24-1F2C-4999-BFF8-42586EC7797B}" type="presParOf" srcId="{4D4CBBE5-4AE3-4350-8AF2-CAAEFBDD169F}" destId="{86C77E46-51DC-42E4-AED3-B0C0359DE072}" srcOrd="1" destOrd="0" presId="urn:microsoft.com/office/officeart/2009/3/layout/HorizontalOrganizationChart"/>
    <dgm:cxn modelId="{8C0F5B69-A2B2-4AD0-BC08-BDB69F96C8C2}" type="presOf" srcId="{1CB80201-3B4A-43D2-A410-A95DF3749013}" destId="{86C77E46-51DC-42E4-AED3-B0C0359DE072}" srcOrd="1" destOrd="0" presId="urn:microsoft.com/office/officeart/2009/3/layout/HorizontalOrganizationChart"/>
    <dgm:cxn modelId="{642F3DE8-3DF8-42FC-8D30-3766DE439AD3}" type="presParOf" srcId="{6359E626-5DAE-4802-8D14-77D6E9063A47}" destId="{E800F77D-C04A-4267-B86D-5A174494B6C9}" srcOrd="1" destOrd="0" presId="urn:microsoft.com/office/officeart/2009/3/layout/HorizontalOrganizationChart"/>
    <dgm:cxn modelId="{F0DBF5ED-F15E-41BD-985A-EBC92828F5CE}" type="presParOf" srcId="{6359E626-5DAE-4802-8D14-77D6E9063A47}" destId="{1A2B2EDB-B9CB-4B78-9A0F-6D62CF04D0D1}" srcOrd="2" destOrd="0" presId="urn:microsoft.com/office/officeart/2009/3/layout/HorizontalOrganizationChart"/>
    <dgm:cxn modelId="{91C8D04C-996A-46EE-A32A-3F6D4CC9223F}" type="presParOf" srcId="{98267A4D-558C-4086-B5CE-EF175F6EEACF}" destId="{0BB48946-C8C7-48E1-92FB-10EDD6839873}" srcOrd="2" destOrd="0" presId="urn:microsoft.com/office/officeart/2009/3/layout/HorizontalOrganizationChart"/>
    <dgm:cxn modelId="{26FE2D2A-CF89-4435-B177-A5ED27814D4D}" type="presOf" srcId="{10D74795-D1EC-4B6A-919E-38471BE5A794}" destId="{0BB48946-C8C7-48E1-92FB-10EDD6839873}" srcOrd="0" destOrd="0" presId="urn:microsoft.com/office/officeart/2009/3/layout/HorizontalOrganizationChart"/>
    <dgm:cxn modelId="{337F1A81-7965-4D41-B755-878C17E9C022}" type="presParOf" srcId="{98267A4D-558C-4086-B5CE-EF175F6EEACF}" destId="{EA325973-CCBD-4F1C-81C3-7B0A4F3AEBA1}" srcOrd="3" destOrd="0" presId="urn:microsoft.com/office/officeart/2009/3/layout/HorizontalOrganizationChart"/>
    <dgm:cxn modelId="{B186D5AB-C7B5-465F-A716-4EBB6F0C089A}" type="presParOf" srcId="{EA325973-CCBD-4F1C-81C3-7B0A4F3AEBA1}" destId="{CFECBBF0-F861-4815-9939-64C4958DBBD7}" srcOrd="0" destOrd="0" presId="urn:microsoft.com/office/officeart/2009/3/layout/HorizontalOrganizationChart"/>
    <dgm:cxn modelId="{54794E3B-FB0E-4A6A-B8BB-D46524F42018}" type="presParOf" srcId="{CFECBBF0-F861-4815-9939-64C4958DBBD7}" destId="{444D9893-B41E-4BC7-AAB5-2C095157A14E}" srcOrd="0" destOrd="0" presId="urn:microsoft.com/office/officeart/2009/3/layout/HorizontalOrganizationChart"/>
    <dgm:cxn modelId="{BB3BA1AD-5789-4F4D-A204-72083036E8FE}" type="presOf" srcId="{78868447-646A-493F-A54C-93DE7ACA75AB}" destId="{444D9893-B41E-4BC7-AAB5-2C095157A14E}" srcOrd="0" destOrd="0" presId="urn:microsoft.com/office/officeart/2009/3/layout/HorizontalOrganizationChart"/>
    <dgm:cxn modelId="{48EE7936-B61B-4BF7-A124-E01EA744E25B}" type="presParOf" srcId="{CFECBBF0-F861-4815-9939-64C4958DBBD7}" destId="{BD2AE342-2C49-42C3-A12E-CD03C251AEA7}" srcOrd="1" destOrd="0" presId="urn:microsoft.com/office/officeart/2009/3/layout/HorizontalOrganizationChart"/>
    <dgm:cxn modelId="{E944162E-0D86-4816-B428-9E4D00E64043}" type="presOf" srcId="{78868447-646A-493F-A54C-93DE7ACA75AB}" destId="{BD2AE342-2C49-42C3-A12E-CD03C251AEA7}" srcOrd="1" destOrd="0" presId="urn:microsoft.com/office/officeart/2009/3/layout/HorizontalOrganizationChart"/>
    <dgm:cxn modelId="{5A985DAC-F805-45EE-A2F4-52F268DFA8E8}" type="presParOf" srcId="{EA325973-CCBD-4F1C-81C3-7B0A4F3AEBA1}" destId="{CAAB412C-A880-459F-89BF-7073B8CD080D}" srcOrd="1" destOrd="0" presId="urn:microsoft.com/office/officeart/2009/3/layout/HorizontalOrganizationChart"/>
    <dgm:cxn modelId="{74C1E2DF-D91B-40D8-8F54-B9162F77F785}" type="presParOf" srcId="{EA325973-CCBD-4F1C-81C3-7B0A4F3AEBA1}" destId="{CBA08B1B-4BA3-4B97-9BEA-C468B56339B6}" srcOrd="2" destOrd="0" presId="urn:microsoft.com/office/officeart/2009/3/layout/HorizontalOrganizationChart"/>
    <dgm:cxn modelId="{B407D799-A496-4528-B84A-AD097E979EBF}" type="presParOf" srcId="{98267A4D-558C-4086-B5CE-EF175F6EEACF}" destId="{3D17D7C2-8805-41FC-BD9C-0A0AAE73DAFC}" srcOrd="4" destOrd="0" presId="urn:microsoft.com/office/officeart/2009/3/layout/HorizontalOrganizationChart"/>
    <dgm:cxn modelId="{8F8F84D9-6341-42FA-8F50-E1593CD5A56C}" type="presOf" srcId="{65912A9B-2D17-4DAA-B048-73C389C715D8}" destId="{3D17D7C2-8805-41FC-BD9C-0A0AAE73DAFC}" srcOrd="0" destOrd="0" presId="urn:microsoft.com/office/officeart/2009/3/layout/HorizontalOrganizationChart"/>
    <dgm:cxn modelId="{3353D40C-2806-4263-AA15-66DF01EFBA4B}" type="presParOf" srcId="{98267A4D-558C-4086-B5CE-EF175F6EEACF}" destId="{27A3F1E1-FEF2-441A-996F-C7983935E078}" srcOrd="5" destOrd="0" presId="urn:microsoft.com/office/officeart/2009/3/layout/HorizontalOrganizationChart"/>
    <dgm:cxn modelId="{395C0435-5FB6-4D9F-AD28-ECD1ABEB3A30}" type="presParOf" srcId="{27A3F1E1-FEF2-441A-996F-C7983935E078}" destId="{A0485703-FDA9-4A87-821D-6921A0D7F936}" srcOrd="0" destOrd="0" presId="urn:microsoft.com/office/officeart/2009/3/layout/HorizontalOrganizationChart"/>
    <dgm:cxn modelId="{1C278E60-DF4F-4E3A-9499-81873E2AE88F}" type="presParOf" srcId="{A0485703-FDA9-4A87-821D-6921A0D7F936}" destId="{31799498-8857-4B3B-8036-4BB7CCC98E76}" srcOrd="0" destOrd="0" presId="urn:microsoft.com/office/officeart/2009/3/layout/HorizontalOrganizationChart"/>
    <dgm:cxn modelId="{7AF0F889-C18C-4A1E-BCCC-F8504CED0F2A}" type="presOf" srcId="{CB8D8A18-AB97-4170-B218-6BF34B6E9234}" destId="{31799498-8857-4B3B-8036-4BB7CCC98E76}" srcOrd="0" destOrd="0" presId="urn:microsoft.com/office/officeart/2009/3/layout/HorizontalOrganizationChart"/>
    <dgm:cxn modelId="{EF1F3EC9-FEA3-48E8-8564-845230175C75}" type="presParOf" srcId="{A0485703-FDA9-4A87-821D-6921A0D7F936}" destId="{279F72DA-EF1D-4FE1-A7D8-06AB61D52689}" srcOrd="1" destOrd="0" presId="urn:microsoft.com/office/officeart/2009/3/layout/HorizontalOrganizationChart"/>
    <dgm:cxn modelId="{C15ECE17-0D86-4426-94DD-1F3A387C3DC9}" type="presOf" srcId="{CB8D8A18-AB97-4170-B218-6BF34B6E9234}" destId="{279F72DA-EF1D-4FE1-A7D8-06AB61D52689}" srcOrd="1" destOrd="0" presId="urn:microsoft.com/office/officeart/2009/3/layout/HorizontalOrganizationChart"/>
    <dgm:cxn modelId="{9C6ED627-4953-4F45-8649-5FC81209F723}" type="presParOf" srcId="{27A3F1E1-FEF2-441A-996F-C7983935E078}" destId="{08FBC39F-21E1-4E61-94D3-C03B9285F580}" srcOrd="1" destOrd="0" presId="urn:microsoft.com/office/officeart/2009/3/layout/HorizontalOrganizationChart"/>
    <dgm:cxn modelId="{A9B77678-5FE2-4A60-87D7-05C3A909EDCA}" type="presParOf" srcId="{27A3F1E1-FEF2-441A-996F-C7983935E078}" destId="{15A0AEE1-F385-4D0F-BD7E-DE1C75A0A6C2}" srcOrd="2" destOrd="0" presId="urn:microsoft.com/office/officeart/2009/3/layout/HorizontalOrganizationChart"/>
    <dgm:cxn modelId="{7CEB721B-6251-4318-B2AB-816C4C928A34}" type="presParOf" srcId="{98267A4D-558C-4086-B5CE-EF175F6EEACF}" destId="{E9B3990D-6CFF-424E-B5E3-5C8CFB910C36}" srcOrd="6" destOrd="0" presId="urn:microsoft.com/office/officeart/2009/3/layout/HorizontalOrganizationChart"/>
    <dgm:cxn modelId="{CBBB9300-4217-475C-AD2A-AF43EA3F3E00}" type="presOf" srcId="{88322E2B-BE82-47E0-B4DB-828C66F9278E}" destId="{E9B3990D-6CFF-424E-B5E3-5C8CFB910C36}" srcOrd="0" destOrd="0" presId="urn:microsoft.com/office/officeart/2009/3/layout/HorizontalOrganizationChart"/>
    <dgm:cxn modelId="{EAE86883-4033-45A8-A4EE-212E2EF86C23}" type="presParOf" srcId="{98267A4D-558C-4086-B5CE-EF175F6EEACF}" destId="{A695982C-93C1-48F6-8425-81E4FD3689C0}" srcOrd="7" destOrd="0" presId="urn:microsoft.com/office/officeart/2009/3/layout/HorizontalOrganizationChart"/>
    <dgm:cxn modelId="{3FFF42E4-35B9-4967-927B-38528B443A9B}" type="presParOf" srcId="{A695982C-93C1-48F6-8425-81E4FD3689C0}" destId="{47AE35B9-9AE6-41B1-BD50-EB1122EA7367}" srcOrd="0" destOrd="0" presId="urn:microsoft.com/office/officeart/2009/3/layout/HorizontalOrganizationChart"/>
    <dgm:cxn modelId="{9D916A5B-DE3D-4FC6-AAC5-B2A25126559D}" type="presParOf" srcId="{47AE35B9-9AE6-41B1-BD50-EB1122EA7367}" destId="{40E50834-018C-409E-B55E-5D61FDAA10E8}" srcOrd="0" destOrd="0" presId="urn:microsoft.com/office/officeart/2009/3/layout/HorizontalOrganizationChart"/>
    <dgm:cxn modelId="{4EA2AD6A-65B0-4EFF-B036-6D83FA3E0811}" type="presOf" srcId="{C3D07900-91DD-4FBF-AAFE-0D7FBF58436A}" destId="{40E50834-018C-409E-B55E-5D61FDAA10E8}" srcOrd="0" destOrd="0" presId="urn:microsoft.com/office/officeart/2009/3/layout/HorizontalOrganizationChart"/>
    <dgm:cxn modelId="{19C84C60-4D88-4C87-9373-28218126F39E}" type="presParOf" srcId="{47AE35B9-9AE6-41B1-BD50-EB1122EA7367}" destId="{E7A05728-9C55-440F-A000-AAB146012D62}" srcOrd="1" destOrd="0" presId="urn:microsoft.com/office/officeart/2009/3/layout/HorizontalOrganizationChart"/>
    <dgm:cxn modelId="{84A06F70-E76B-4B52-893D-964D62D94554}" type="presOf" srcId="{C3D07900-91DD-4FBF-AAFE-0D7FBF58436A}" destId="{E7A05728-9C55-440F-A000-AAB146012D62}" srcOrd="1" destOrd="0" presId="urn:microsoft.com/office/officeart/2009/3/layout/HorizontalOrganizationChart"/>
    <dgm:cxn modelId="{3AB909C2-8A38-494E-A2D0-B63F13092D7B}" type="presParOf" srcId="{A695982C-93C1-48F6-8425-81E4FD3689C0}" destId="{F4231B5A-E49C-41D4-9A93-5CA42CF0DB3D}" srcOrd="1" destOrd="0" presId="urn:microsoft.com/office/officeart/2009/3/layout/HorizontalOrganizationChart"/>
    <dgm:cxn modelId="{D1F91965-81D0-461E-A9F6-1D7D4467D833}" type="presParOf" srcId="{A695982C-93C1-48F6-8425-81E4FD3689C0}" destId="{A9E22F3B-80C0-4A23-A323-C46E5DCF4E6B}" srcOrd="2" destOrd="0" presId="urn:microsoft.com/office/officeart/2009/3/layout/HorizontalOrganizationChart"/>
    <dgm:cxn modelId="{8C2578D8-E8DA-40A4-B195-A645F9F6AC99}" type="presParOf" srcId="{92F820B3-CB7F-4AA2-B785-4EBCA3A22E66}" destId="{B95DB502-CC95-468C-94E3-D3933FAB543B}" srcOrd="2" destOrd="0" presId="urn:microsoft.com/office/officeart/2009/3/layout/HorizontalOrganizationChart"/>
    <dgm:cxn modelId="{39190808-26B3-4A7F-8F1A-AE0983C8E972}" type="presParOf" srcId="{B95DB502-CC95-468C-94E3-D3933FAB543B}" destId="{34549B3D-3CCA-484C-BEDF-E03FEFC95A44}" srcOrd="0" destOrd="0" presId="urn:microsoft.com/office/officeart/2009/3/layout/HorizontalOrganizationChart"/>
    <dgm:cxn modelId="{9321AFE4-2CB6-44D1-AC09-8FA854A74ACB}" type="presOf" srcId="{9871722B-0C16-4CEF-8C65-6691FD31CD54}" destId="{34549B3D-3CCA-484C-BEDF-E03FEFC95A44}" srcOrd="0" destOrd="0" presId="urn:microsoft.com/office/officeart/2009/3/layout/HorizontalOrganizationChart"/>
    <dgm:cxn modelId="{CA5DD896-6A34-4ECF-9B8E-695A5EA8152C}" type="presParOf" srcId="{B95DB502-CC95-468C-94E3-D3933FAB543B}" destId="{1B69714A-03A6-435C-A933-F4B3B717F543}" srcOrd="1" destOrd="0" presId="urn:microsoft.com/office/officeart/2009/3/layout/HorizontalOrganizationChart"/>
    <dgm:cxn modelId="{31FCFD1A-E98E-45F2-890B-D30B2598AE76}" type="presParOf" srcId="{1B69714A-03A6-435C-A933-F4B3B717F543}" destId="{DCBB9A15-470D-4EC2-B6AF-23E1F9712AB2}" srcOrd="0" destOrd="0" presId="urn:microsoft.com/office/officeart/2009/3/layout/HorizontalOrganizationChart"/>
    <dgm:cxn modelId="{9DE4AE94-11F4-4C39-B0BB-30372B30B64E}" type="presParOf" srcId="{DCBB9A15-470D-4EC2-B6AF-23E1F9712AB2}" destId="{DA3303E4-F3E1-445E-B33D-D4924972B4E9}" srcOrd="0" destOrd="0" presId="urn:microsoft.com/office/officeart/2009/3/layout/HorizontalOrganizationChart"/>
    <dgm:cxn modelId="{30DEA91E-404B-4DE3-B073-4CD4EAE9D886}" type="presOf" srcId="{EB1686E6-6A61-4A67-907B-0A606D5A9ED9}" destId="{DA3303E4-F3E1-445E-B33D-D4924972B4E9}" srcOrd="0" destOrd="0" presId="urn:microsoft.com/office/officeart/2009/3/layout/HorizontalOrganizationChart"/>
    <dgm:cxn modelId="{69DB04FC-B496-4D4B-AFA1-F7B625FCB02B}" type="presParOf" srcId="{DCBB9A15-470D-4EC2-B6AF-23E1F9712AB2}" destId="{5A6C9F25-54B5-4469-B3F0-D466982C9B6A}" srcOrd="1" destOrd="0" presId="urn:microsoft.com/office/officeart/2009/3/layout/HorizontalOrganizationChart"/>
    <dgm:cxn modelId="{D504D798-8CD7-4EEC-AEB4-B645602588AC}" type="presOf" srcId="{EB1686E6-6A61-4A67-907B-0A606D5A9ED9}" destId="{5A6C9F25-54B5-4469-B3F0-D466982C9B6A}" srcOrd="1" destOrd="0" presId="urn:microsoft.com/office/officeart/2009/3/layout/HorizontalOrganizationChart"/>
    <dgm:cxn modelId="{4152D646-D450-4019-A876-BE503D3AE5EA}" type="presParOf" srcId="{1B69714A-03A6-435C-A933-F4B3B717F543}" destId="{1D2A8FEE-D8FA-4D6B-8E70-73CDF285C82A}" srcOrd="1" destOrd="0" presId="urn:microsoft.com/office/officeart/2009/3/layout/HorizontalOrganizationChart"/>
    <dgm:cxn modelId="{529F8865-F3DC-45B9-AF07-679F50F7F99D}" type="presParOf" srcId="{1B69714A-03A6-435C-A933-F4B3B717F543}" destId="{C6DA088A-98B6-4DEE-A67A-3E9A720965AF}" srcOrd="2" destOrd="0" presId="urn:microsoft.com/office/officeart/2009/3/layout/HorizontalOrganizationChar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5019C71B-336F-412C-AA61-3AFD7E4BE267}" type="doc">
      <dgm:prSet loTypeId="urn:microsoft.com/office/officeart/2005/8/layout/radial5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FDFA86CF-9011-491A-B345-E206D396D67A}" type="parTrans" cxnId="{637DF258-91FF-458D-86AD-021E5D54231E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FE52148-F3A1-47FE-8193-CD291E80AE81}">
      <dgm:prSet phldrT="[文本]" custT="1"/>
      <dgm:spPr/>
      <dgm:t>
        <a:bodyPr/>
        <a:lstStyle/>
        <a:p>
          <a:r>
            <a:rPr lang="zh-CN" altLang="en-US" sz="24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性能验证的过程</a:t>
          </a:r>
          <a:endParaRPr lang="zh-CN" altLang="en-US" sz="24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FCCC5AA-9D94-453C-BA79-4D6B27E6D146}" type="parTrans" cxnId="{A379B533-6FF0-410C-BF8D-7704E28D7B0E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BDDA9F5-BBA5-4397-803D-26F9F7682FE2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人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73609C9-FEB1-427D-AC04-AFC7B13E87B6}" type="sibTrans" cxnId="{A379B533-6FF0-410C-BF8D-7704E28D7B0E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B3D9A46-F3B4-4816-9935-467930EEB4C9}" type="parTrans" cxnId="{9960A03F-FCB3-44CD-8E72-F50D9483B047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121B866-1389-4C3B-8934-E9B434F850D4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机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DB1E621-B765-4556-B6A5-2C518EEF03C0}" type="sibTrans" cxnId="{9960A03F-FCB3-44CD-8E72-F50D9483B047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1AAE78E-B287-4700-96A0-F9A0511C0272}" type="parTrans" cxnId="{E877F42B-949D-4650-B4FB-3F94E0A63CE9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29207F4-0C49-478D-8F96-C1709505F027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料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1154D70-EB25-47FC-A73C-894134804388}" type="sibTrans" cxnId="{E877F42B-949D-4650-B4FB-3F94E0A63CE9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744BB7F-9DAA-4029-A7AD-733F85A3F946}" type="parTrans" cxnId="{CDA81C0E-8F2F-4C60-A283-4830C9C3EBB7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9A3ED27-2124-4796-ADA3-7F17C008C1A0}">
      <dgm:prSet phldrT="[文本]"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法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CA70A91-9D94-4B60-8910-0ED390F8EC25}" type="sibTrans" cxnId="{CDA81C0E-8F2F-4C60-A283-4830C9C3EBB7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1E74163-E5E6-4863-B8D7-CFA4B68587AB}" type="parTrans" cxnId="{C726805D-2359-4AE4-A1D4-58E48A922D18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9D052CE-E67A-48C3-B114-90B93DA0F9F3}">
      <dgm:prSet/>
      <dgm:spPr/>
      <dgm:t>
        <a:bodyPr/>
        <a:lstStyle/>
        <a:p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环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9185D08-A001-4CCF-989A-3D3FD34D2F27}" type="sibTrans" cxnId="{C726805D-2359-4AE4-A1D4-58E48A922D18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B4F1ABB-05AF-4688-B807-DA3A25140015}" type="sibTrans" cxnId="{637DF258-91FF-458D-86AD-021E5D54231E}">
      <dgm:prSet/>
      <dgm:spPr/>
      <dgm:t>
        <a:bodyPr/>
        <a:lstStyle/>
        <a:p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75465FA-70CB-4040-B4EC-CC7DB40ED105}" type="pres">
      <dgm:prSet presAssocID="{5019C71B-336F-412C-AA61-3AFD7E4BE267}" presName="Name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D4A4A75-1419-4F4B-B58C-58E3E28D51E3}" type="pres">
      <dgm:prSet presAssocID="{0FE52148-F3A1-47FE-8193-CD291E80AE81}" presName="centerShape" presStyleLbl="node0" presStyleCnt="1" custScaleX="133761" custScaleY="142298"/>
      <dgm:spPr/>
      <dgm:t>
        <a:bodyPr/>
        <a:lstStyle/>
        <a:p>
          <a:endParaRPr lang="zh-CN" altLang="en-US"/>
        </a:p>
      </dgm:t>
    </dgm:pt>
    <dgm:pt modelId="{F75EF699-0F85-4C4C-BE86-1363B5F8376D}" type="pres">
      <dgm:prSet presAssocID="{BFCCC5AA-9D94-453C-BA79-4D6B27E6D146}" presName="parTrans" presStyleLbl="sibTrans2D1" presStyleCnt="5"/>
      <dgm:spPr/>
      <dgm:t>
        <a:bodyPr/>
        <a:lstStyle/>
        <a:p>
          <a:endParaRPr lang="zh-CN" altLang="en-US"/>
        </a:p>
      </dgm:t>
    </dgm:pt>
    <dgm:pt modelId="{9EF0374D-1CD9-4DCF-9BF1-724EA32E4956}" type="pres">
      <dgm:prSet presAssocID="{BFCCC5AA-9D94-453C-BA79-4D6B27E6D146}" presName="connectorText" presStyleLbl="parChTrans2D2" presStyleCnt="5"/>
      <dgm:spPr/>
      <dgm:t>
        <a:bodyPr/>
        <a:lstStyle/>
        <a:p>
          <a:endParaRPr lang="zh-CN" altLang="en-US"/>
        </a:p>
      </dgm:t>
    </dgm:pt>
    <dgm:pt modelId="{9FE28B6B-9AE8-467B-ACCC-D4453F09F1D2}" type="pres">
      <dgm:prSet presAssocID="{7BDDA9F5-BBA5-4397-803D-26F9F7682FE2}" presName="node" presStyleLbl="node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B751F8-36B8-490C-86CD-97B58BE6208E}" type="pres">
      <dgm:prSet presAssocID="{BB3D9A46-F3B4-4816-9935-467930EEB4C9}" presName="parTrans" presStyleLbl="sibTrans2D1" presStyleIdx="1" presStyleCnt="5"/>
      <dgm:spPr/>
      <dgm:t>
        <a:bodyPr/>
        <a:lstStyle/>
        <a:p>
          <a:endParaRPr lang="zh-CN" altLang="en-US"/>
        </a:p>
      </dgm:t>
    </dgm:pt>
    <dgm:pt modelId="{3982C246-FD89-4579-8B9F-0D33144E3BEE}" type="pres">
      <dgm:prSet presAssocID="{BB3D9A46-F3B4-4816-9935-467930EEB4C9}" presName="connectorText" presStyleLbl="parChTrans2D2" presStyleIdx="1" presStyleCnt="5"/>
      <dgm:spPr/>
      <dgm:t>
        <a:bodyPr/>
        <a:lstStyle/>
        <a:p>
          <a:endParaRPr lang="zh-CN" altLang="en-US"/>
        </a:p>
      </dgm:t>
    </dgm:pt>
    <dgm:pt modelId="{1C1F772C-34AB-44BB-B567-997C2B35AB68}" type="pres">
      <dgm:prSet presAssocID="{4121B866-1389-4C3B-8934-E9B434F850D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1301D2-BC7A-4389-B80B-77995DFAA4F2}" type="pres">
      <dgm:prSet presAssocID="{A1AAE78E-B287-4700-96A0-F9A0511C0272}" presName="parTrans" presStyleLbl="sibTrans2D1" presStyleIdx="2" presStyleCnt="5"/>
      <dgm:spPr/>
      <dgm:t>
        <a:bodyPr/>
        <a:lstStyle/>
        <a:p>
          <a:endParaRPr lang="zh-CN" altLang="en-US"/>
        </a:p>
      </dgm:t>
    </dgm:pt>
    <dgm:pt modelId="{98961991-DA2A-4650-9406-8C057A0321FC}" type="pres">
      <dgm:prSet presAssocID="{A1AAE78E-B287-4700-96A0-F9A0511C0272}" presName="connectorText" presStyleLbl="parChTrans2D2" presStyleIdx="2" presStyleCnt="5"/>
      <dgm:spPr/>
      <dgm:t>
        <a:bodyPr/>
        <a:lstStyle/>
        <a:p>
          <a:endParaRPr lang="zh-CN" altLang="en-US"/>
        </a:p>
      </dgm:t>
    </dgm:pt>
    <dgm:pt modelId="{B7ED87F2-7AB3-49FB-A2FA-D5BB9D8CFA91}" type="pres">
      <dgm:prSet presAssocID="{329207F4-0C49-478D-8F96-C1709505F02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D55257-8639-4783-A3DC-AD6D3861E53C}" type="pres">
      <dgm:prSet presAssocID="{B744BB7F-9DAA-4029-A7AD-733F85A3F946}" presName="parTrans" presStyleLbl="sibTrans2D1" presStyleIdx="3" presStyleCnt="5"/>
      <dgm:spPr/>
      <dgm:t>
        <a:bodyPr/>
        <a:lstStyle/>
        <a:p>
          <a:endParaRPr lang="zh-CN" altLang="en-US"/>
        </a:p>
      </dgm:t>
    </dgm:pt>
    <dgm:pt modelId="{1F25442F-E45B-4A04-9F29-6BA11D138B32}" type="pres">
      <dgm:prSet presAssocID="{B744BB7F-9DAA-4029-A7AD-733F85A3F946}" presName="connectorText" presStyleLbl="parChTrans2D2" presStyleIdx="3" presStyleCnt="5"/>
      <dgm:spPr/>
      <dgm:t>
        <a:bodyPr/>
        <a:lstStyle/>
        <a:p>
          <a:endParaRPr lang="zh-CN" altLang="en-US"/>
        </a:p>
      </dgm:t>
    </dgm:pt>
    <dgm:pt modelId="{97F97ECF-3EAB-442A-A975-57EC45AEBD88}" type="pres">
      <dgm:prSet presAssocID="{89A3ED27-2124-4796-ADA3-7F17C008C1A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1CDA72-459A-4381-9CE0-43EF34892DD6}" type="pres">
      <dgm:prSet presAssocID="{71E74163-E5E6-4863-B8D7-CFA4B68587AB}" presName="parTrans" presStyleLbl="sibTrans2D1" presStyleIdx="4" presStyleCnt="5"/>
      <dgm:spPr/>
      <dgm:t>
        <a:bodyPr/>
        <a:lstStyle/>
        <a:p>
          <a:endParaRPr lang="zh-CN" altLang="en-US"/>
        </a:p>
      </dgm:t>
    </dgm:pt>
    <dgm:pt modelId="{12B9F78A-CA31-4964-9568-CF951EA23739}" type="pres">
      <dgm:prSet presAssocID="{71E74163-E5E6-4863-B8D7-CFA4B68587AB}" presName="connectorText" presStyleLbl="parChTrans2D2" presStyleIdx="4" presStyleCnt="5"/>
      <dgm:spPr/>
      <dgm:t>
        <a:bodyPr/>
        <a:lstStyle/>
        <a:p>
          <a:endParaRPr lang="zh-CN" altLang="en-US"/>
        </a:p>
      </dgm:t>
    </dgm:pt>
    <dgm:pt modelId="{DA150AAC-7EDA-48FF-B0E1-BB9A4C9FF7DA}" type="pres">
      <dgm:prSet presAssocID="{E9D052CE-E67A-48C3-B114-90B93DA0F9F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37DF258-91FF-458D-86AD-021E5D54231E}" srcId="{5019C71B-336F-412C-AA61-3AFD7E4BE267}" destId="{0FE52148-F3A1-47FE-8193-CD291E80AE81}" srcOrd="0" destOrd="0" parTransId="{FDFA86CF-9011-491A-B345-E206D396D67A}" sibTransId="{3B4F1ABB-05AF-4688-B807-DA3A25140015}"/>
    <dgm:cxn modelId="{A379B533-6FF0-410C-BF8D-7704E28D7B0E}" srcId="{0FE52148-F3A1-47FE-8193-CD291E80AE81}" destId="{7BDDA9F5-BBA5-4397-803D-26F9F7682FE2}" srcOrd="0" destOrd="0" parTransId="{BFCCC5AA-9D94-453C-BA79-4D6B27E6D146}" sibTransId="{C73609C9-FEB1-427D-AC04-AFC7B13E87B6}"/>
    <dgm:cxn modelId="{9960A03F-FCB3-44CD-8E72-F50D9483B047}" srcId="{0FE52148-F3A1-47FE-8193-CD291E80AE81}" destId="{4121B866-1389-4C3B-8934-E9B434F850D4}" srcOrd="1" destOrd="0" parTransId="{BB3D9A46-F3B4-4816-9935-467930EEB4C9}" sibTransId="{BDB1E621-B765-4556-B6A5-2C518EEF03C0}"/>
    <dgm:cxn modelId="{E877F42B-949D-4650-B4FB-3F94E0A63CE9}" srcId="{0FE52148-F3A1-47FE-8193-CD291E80AE81}" destId="{329207F4-0C49-478D-8F96-C1709505F027}" srcOrd="2" destOrd="0" parTransId="{A1AAE78E-B287-4700-96A0-F9A0511C0272}" sibTransId="{81154D70-EB25-47FC-A73C-894134804388}"/>
    <dgm:cxn modelId="{CDA81C0E-8F2F-4C60-A283-4830C9C3EBB7}" srcId="{0FE52148-F3A1-47FE-8193-CD291E80AE81}" destId="{89A3ED27-2124-4796-ADA3-7F17C008C1A0}" srcOrd="3" destOrd="0" parTransId="{B744BB7F-9DAA-4029-A7AD-733F85A3F946}" sibTransId="{0CA70A91-9D94-4B60-8910-0ED390F8EC25}"/>
    <dgm:cxn modelId="{C726805D-2359-4AE4-A1D4-58E48A922D18}" srcId="{0FE52148-F3A1-47FE-8193-CD291E80AE81}" destId="{E9D052CE-E67A-48C3-B114-90B93DA0F9F3}" srcOrd="4" destOrd="0" parTransId="{71E74163-E5E6-4863-B8D7-CFA4B68587AB}" sibTransId="{F9185D08-A001-4CCF-989A-3D3FD34D2F27}"/>
    <dgm:cxn modelId="{02C155B7-B2F9-4CC1-8ABB-8776C19CB78D}" type="presOf" srcId="{5019C71B-336F-412C-AA61-3AFD7E4BE267}" destId="{775465FA-70CB-4040-B4EC-CC7DB40ED105}" srcOrd="0" destOrd="0" presId="urn:microsoft.com/office/officeart/2005/8/layout/radial5"/>
    <dgm:cxn modelId="{21AA0D38-AB47-454A-A774-F19DAB74D057}" type="presParOf" srcId="{775465FA-70CB-4040-B4EC-CC7DB40ED105}" destId="{CD4A4A75-1419-4F4B-B58C-58E3E28D51E3}" srcOrd="0" destOrd="0" presId="urn:microsoft.com/office/officeart/2005/8/layout/radial5"/>
    <dgm:cxn modelId="{AAF32267-F2B9-4831-A49D-DE65CE232A6D}" type="presOf" srcId="{0FE52148-F3A1-47FE-8193-CD291E80AE81}" destId="{CD4A4A75-1419-4F4B-B58C-58E3E28D51E3}" srcOrd="0" destOrd="0" presId="urn:microsoft.com/office/officeart/2005/8/layout/radial5"/>
    <dgm:cxn modelId="{5488087D-A644-4839-94DA-EBD54CCF8A33}" type="presParOf" srcId="{775465FA-70CB-4040-B4EC-CC7DB40ED105}" destId="{F75EF699-0F85-4C4C-BE86-1363B5F8376D}" srcOrd="1" destOrd="0" presId="urn:microsoft.com/office/officeart/2005/8/layout/radial5"/>
    <dgm:cxn modelId="{AB3382F6-308A-4A70-B908-9BEA42D7C21D}" type="presOf" srcId="{BFCCC5AA-9D94-453C-BA79-4D6B27E6D146}" destId="{F75EF699-0F85-4C4C-BE86-1363B5F8376D}" srcOrd="0" destOrd="0" presId="urn:microsoft.com/office/officeart/2005/8/layout/radial5"/>
    <dgm:cxn modelId="{D6BC861A-8481-454A-B9AA-FA002B69B8DA}" type="presParOf" srcId="{F75EF699-0F85-4C4C-BE86-1363B5F8376D}" destId="{9EF0374D-1CD9-4DCF-9BF1-724EA32E4956}" srcOrd="0" destOrd="0" presId="urn:microsoft.com/office/officeart/2005/8/layout/radial5"/>
    <dgm:cxn modelId="{A76754C0-B553-40FA-9B94-ECB0B006332A}" type="presOf" srcId="{BFCCC5AA-9D94-453C-BA79-4D6B27E6D146}" destId="{9EF0374D-1CD9-4DCF-9BF1-724EA32E4956}" srcOrd="1" destOrd="0" presId="urn:microsoft.com/office/officeart/2005/8/layout/radial5"/>
    <dgm:cxn modelId="{802FB683-8534-4165-8029-24B7A7D6DC69}" type="presParOf" srcId="{775465FA-70CB-4040-B4EC-CC7DB40ED105}" destId="{9FE28B6B-9AE8-467B-ACCC-D4453F09F1D2}" srcOrd="2" destOrd="0" presId="urn:microsoft.com/office/officeart/2005/8/layout/radial5"/>
    <dgm:cxn modelId="{A0AA607D-F48A-4861-9D73-D12198BD98B1}" type="presOf" srcId="{7BDDA9F5-BBA5-4397-803D-26F9F7682FE2}" destId="{9FE28B6B-9AE8-467B-ACCC-D4453F09F1D2}" srcOrd="0" destOrd="0" presId="urn:microsoft.com/office/officeart/2005/8/layout/radial5"/>
    <dgm:cxn modelId="{6E34C9D5-04E5-4F39-AA30-C61EDE147EA7}" type="presParOf" srcId="{775465FA-70CB-4040-B4EC-CC7DB40ED105}" destId="{23B751F8-36B8-490C-86CD-97B58BE6208E}" srcOrd="3" destOrd="0" presId="urn:microsoft.com/office/officeart/2005/8/layout/radial5"/>
    <dgm:cxn modelId="{993B60FF-68C4-4AB2-841A-10297B75C2CC}" type="presOf" srcId="{BB3D9A46-F3B4-4816-9935-467930EEB4C9}" destId="{23B751F8-36B8-490C-86CD-97B58BE6208E}" srcOrd="0" destOrd="0" presId="urn:microsoft.com/office/officeart/2005/8/layout/radial5"/>
    <dgm:cxn modelId="{DB17C390-ECAC-4FF5-9925-D474E4A93FB0}" type="presParOf" srcId="{23B751F8-36B8-490C-86CD-97B58BE6208E}" destId="{3982C246-FD89-4579-8B9F-0D33144E3BEE}" srcOrd="0" destOrd="0" presId="urn:microsoft.com/office/officeart/2005/8/layout/radial5"/>
    <dgm:cxn modelId="{EE5B3610-93BA-42A3-948D-B1389B0345A7}" type="presOf" srcId="{BB3D9A46-F3B4-4816-9935-467930EEB4C9}" destId="{3982C246-FD89-4579-8B9F-0D33144E3BEE}" srcOrd="1" destOrd="0" presId="urn:microsoft.com/office/officeart/2005/8/layout/radial5"/>
    <dgm:cxn modelId="{73FBBF75-38B6-4553-B4B3-95FA94178AFB}" type="presParOf" srcId="{775465FA-70CB-4040-B4EC-CC7DB40ED105}" destId="{1C1F772C-34AB-44BB-B567-997C2B35AB68}" srcOrd="4" destOrd="0" presId="urn:microsoft.com/office/officeart/2005/8/layout/radial5"/>
    <dgm:cxn modelId="{7AE9267C-437A-4DF1-82EF-8975ED0E562D}" type="presOf" srcId="{4121B866-1389-4C3B-8934-E9B434F850D4}" destId="{1C1F772C-34AB-44BB-B567-997C2B35AB68}" srcOrd="0" destOrd="0" presId="urn:microsoft.com/office/officeart/2005/8/layout/radial5"/>
    <dgm:cxn modelId="{C8C2FC4F-2DF0-4FB6-A109-FD972926F71D}" type="presParOf" srcId="{775465FA-70CB-4040-B4EC-CC7DB40ED105}" destId="{B41301D2-BC7A-4389-B80B-77995DFAA4F2}" srcOrd="5" destOrd="0" presId="urn:microsoft.com/office/officeart/2005/8/layout/radial5"/>
    <dgm:cxn modelId="{8BEEF990-591E-4E48-A549-6A71F24BCDA4}" type="presOf" srcId="{A1AAE78E-B287-4700-96A0-F9A0511C0272}" destId="{B41301D2-BC7A-4389-B80B-77995DFAA4F2}" srcOrd="0" destOrd="0" presId="urn:microsoft.com/office/officeart/2005/8/layout/radial5"/>
    <dgm:cxn modelId="{44C59DB4-6727-411A-A42C-EEA50F4561D7}" type="presParOf" srcId="{B41301D2-BC7A-4389-B80B-77995DFAA4F2}" destId="{98961991-DA2A-4650-9406-8C057A0321FC}" srcOrd="0" destOrd="0" presId="urn:microsoft.com/office/officeart/2005/8/layout/radial5"/>
    <dgm:cxn modelId="{4708BDF0-EA98-4CC2-9628-184F481B6A2F}" type="presOf" srcId="{A1AAE78E-B287-4700-96A0-F9A0511C0272}" destId="{98961991-DA2A-4650-9406-8C057A0321FC}" srcOrd="1" destOrd="0" presId="urn:microsoft.com/office/officeart/2005/8/layout/radial5"/>
    <dgm:cxn modelId="{B4D0BD11-AFDF-4AC8-8E37-5D0A3C346318}" type="presParOf" srcId="{775465FA-70CB-4040-B4EC-CC7DB40ED105}" destId="{B7ED87F2-7AB3-49FB-A2FA-D5BB9D8CFA91}" srcOrd="6" destOrd="0" presId="urn:microsoft.com/office/officeart/2005/8/layout/radial5"/>
    <dgm:cxn modelId="{1D98D968-B206-44D8-8A7F-8A19AB26C506}" type="presOf" srcId="{329207F4-0C49-478D-8F96-C1709505F027}" destId="{B7ED87F2-7AB3-49FB-A2FA-D5BB9D8CFA91}" srcOrd="0" destOrd="0" presId="urn:microsoft.com/office/officeart/2005/8/layout/radial5"/>
    <dgm:cxn modelId="{125DEFA8-5E2D-400C-8C36-CF44D9EC3D8C}" type="presParOf" srcId="{775465FA-70CB-4040-B4EC-CC7DB40ED105}" destId="{46D55257-8639-4783-A3DC-AD6D3861E53C}" srcOrd="7" destOrd="0" presId="urn:microsoft.com/office/officeart/2005/8/layout/radial5"/>
    <dgm:cxn modelId="{B91B6F20-F3ED-47AE-8946-1C77A6ED55D6}" type="presOf" srcId="{B744BB7F-9DAA-4029-A7AD-733F85A3F946}" destId="{46D55257-8639-4783-A3DC-AD6D3861E53C}" srcOrd="0" destOrd="0" presId="urn:microsoft.com/office/officeart/2005/8/layout/radial5"/>
    <dgm:cxn modelId="{C9D012AE-F32B-48FA-AF2F-78D30233BDAE}" type="presParOf" srcId="{46D55257-8639-4783-A3DC-AD6D3861E53C}" destId="{1F25442F-E45B-4A04-9F29-6BA11D138B32}" srcOrd="0" destOrd="0" presId="urn:microsoft.com/office/officeart/2005/8/layout/radial5"/>
    <dgm:cxn modelId="{A01CC69B-2FC4-4178-8888-5C01C25F741E}" type="presOf" srcId="{B744BB7F-9DAA-4029-A7AD-733F85A3F946}" destId="{1F25442F-E45B-4A04-9F29-6BA11D138B32}" srcOrd="1" destOrd="0" presId="urn:microsoft.com/office/officeart/2005/8/layout/radial5"/>
    <dgm:cxn modelId="{B0A08579-22E4-401A-92D0-B68464ADECCF}" type="presParOf" srcId="{775465FA-70CB-4040-B4EC-CC7DB40ED105}" destId="{97F97ECF-3EAB-442A-A975-57EC45AEBD88}" srcOrd="8" destOrd="0" presId="urn:microsoft.com/office/officeart/2005/8/layout/radial5"/>
    <dgm:cxn modelId="{C0384366-19D1-455F-B6F1-49B7EF222D38}" type="presOf" srcId="{89A3ED27-2124-4796-ADA3-7F17C008C1A0}" destId="{97F97ECF-3EAB-442A-A975-57EC45AEBD88}" srcOrd="0" destOrd="0" presId="urn:microsoft.com/office/officeart/2005/8/layout/radial5"/>
    <dgm:cxn modelId="{1AA49200-77CD-4A19-9F0E-AED77893EC59}" type="presParOf" srcId="{775465FA-70CB-4040-B4EC-CC7DB40ED105}" destId="{E31CDA72-459A-4381-9CE0-43EF34892DD6}" srcOrd="9" destOrd="0" presId="urn:microsoft.com/office/officeart/2005/8/layout/radial5"/>
    <dgm:cxn modelId="{01056E4A-97B4-44F7-A7AA-0400BA75E248}" type="presOf" srcId="{71E74163-E5E6-4863-B8D7-CFA4B68587AB}" destId="{E31CDA72-459A-4381-9CE0-43EF34892DD6}" srcOrd="0" destOrd="0" presId="urn:microsoft.com/office/officeart/2005/8/layout/radial5"/>
    <dgm:cxn modelId="{016EAE9A-77F9-4F90-B77B-A77DD9B78183}" type="presParOf" srcId="{E31CDA72-459A-4381-9CE0-43EF34892DD6}" destId="{12B9F78A-CA31-4964-9568-CF951EA23739}" srcOrd="0" destOrd="0" presId="urn:microsoft.com/office/officeart/2005/8/layout/radial5"/>
    <dgm:cxn modelId="{B59D4606-2C05-443E-87A2-BE263764C2D4}" type="presOf" srcId="{71E74163-E5E6-4863-B8D7-CFA4B68587AB}" destId="{12B9F78A-CA31-4964-9568-CF951EA23739}" srcOrd="1" destOrd="0" presId="urn:microsoft.com/office/officeart/2005/8/layout/radial5"/>
    <dgm:cxn modelId="{5BCC40E8-F1E1-429C-88EC-44F8D725FEAD}" type="presParOf" srcId="{775465FA-70CB-4040-B4EC-CC7DB40ED105}" destId="{DA150AAC-7EDA-48FF-B0E1-BB9A4C9FF7DA}" srcOrd="10" destOrd="0" presId="urn:microsoft.com/office/officeart/2005/8/layout/radial5"/>
    <dgm:cxn modelId="{EC19E488-88A0-4F68-9F8E-CF6E42D63347}" type="presOf" srcId="{E9D052CE-E67A-48C3-B114-90B93DA0F9F3}" destId="{DA150AAC-7EDA-48FF-B0E1-BB9A4C9FF7DA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5019C71B-336F-412C-AA61-3AFD7E4BE267}" type="doc">
      <dgm:prSet loTypeId="urn:microsoft.com/office/officeart/2005/8/layout/radial5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FDFA86CF-9011-491A-B345-E206D396D67A}" type="parTrans" cxnId="{160E6F5E-E7FE-42D9-B207-F78AB9C07A03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FE52148-F3A1-47FE-8193-CD291E80AE81}">
      <dgm:prSet phldrT="[文本]" custT="1"/>
      <dgm:spPr/>
      <dgm:t>
        <a:bodyPr/>
        <a:lstStyle/>
        <a:p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性能验证过程</a:t>
          </a:r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FCCC5AA-9D94-453C-BA79-4D6B27E6D146}" type="parTrans" cxnId="{7E8592BF-2B47-409F-A2B0-7B197EE5FA91}">
      <dgm:prSet custT="1"/>
      <dgm:spPr/>
      <dgm:t>
        <a:bodyPr/>
        <a:lstStyle/>
        <a:p>
          <a:endParaRPr lang="zh-CN" altLang="en-US" sz="105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BDDA9F5-BBA5-4397-803D-26F9F7682FE2}">
      <dgm:prSet phldrT="[文本]" custT="1"/>
      <dgm:spPr/>
      <dgm:t>
        <a:bodyPr/>
        <a:lstStyle/>
        <a:p>
          <a:r>
            <a:rPr lang="zh-CN" altLang="en-US" sz="3200" b="1" smtClean="0">
              <a:latin typeface="黑体" panose="02010609060101010101" pitchFamily="49" charset="-122"/>
              <a:ea typeface="黑体" panose="02010609060101010101" pitchFamily="49" charset="-122"/>
            </a:rPr>
            <a:t>人</a:t>
          </a:r>
          <a:endParaRPr lang="zh-CN" altLang="en-US" sz="32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73609C9-FEB1-427D-AC04-AFC7B13E87B6}" type="sibTrans" cxnId="{7E8592BF-2B47-409F-A2B0-7B197EE5FA91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B4F1ABB-05AF-4688-B807-DA3A25140015}" type="sibTrans" cxnId="{160E6F5E-E7FE-42D9-B207-F78AB9C07A03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75465FA-70CB-4040-B4EC-CC7DB40ED105}" type="pres">
      <dgm:prSet presAssocID="{5019C71B-336F-412C-AA61-3AFD7E4BE267}" presName="Name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D4A4A75-1419-4F4B-B58C-58E3E28D51E3}" type="pres">
      <dgm:prSet presAssocID="{0FE52148-F3A1-47FE-8193-CD291E80AE81}" presName="centerShape" presStyleLbl="node0" presStyleCnt="1" custScaleX="133761" custScaleY="135629" custLinFactNeighborX="-34149" custLinFactNeighborY="-19353"/>
      <dgm:spPr/>
      <dgm:t>
        <a:bodyPr/>
        <a:lstStyle/>
        <a:p>
          <a:endParaRPr lang="zh-CN" altLang="en-US"/>
        </a:p>
      </dgm:t>
    </dgm:pt>
    <dgm:pt modelId="{F75EF699-0F85-4C4C-BE86-1363B5F8376D}" type="pres">
      <dgm:prSet presAssocID="{BFCCC5AA-9D94-453C-BA79-4D6B27E6D146}" presName="parTrans" presStyleLbl="sibTrans2D1" presStyleCnt="1"/>
      <dgm:spPr/>
      <dgm:t>
        <a:bodyPr/>
        <a:lstStyle/>
        <a:p>
          <a:endParaRPr lang="zh-CN" altLang="en-US"/>
        </a:p>
      </dgm:t>
    </dgm:pt>
    <dgm:pt modelId="{9EF0374D-1CD9-4DCF-9BF1-724EA32E4956}" type="pres">
      <dgm:prSet presAssocID="{BFCCC5AA-9D94-453C-BA79-4D6B27E6D146}" presName="connectorText" presStyleLbl="parChTrans2D2" presStyleCnt="1"/>
      <dgm:spPr/>
      <dgm:t>
        <a:bodyPr/>
        <a:lstStyle/>
        <a:p>
          <a:endParaRPr lang="zh-CN" altLang="en-US"/>
        </a:p>
      </dgm:t>
    </dgm:pt>
    <dgm:pt modelId="{9FE28B6B-9AE8-467B-ACCC-D4453F09F1D2}" type="pres">
      <dgm:prSet presAssocID="{7BDDA9F5-BBA5-4397-803D-26F9F7682FE2}" presName="node" presStyleLbl="node1" presStyleCnt="1" custRadScaleRad="53840" custRadScaleInc="254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60E6F5E-E7FE-42D9-B207-F78AB9C07A03}" srcId="{5019C71B-336F-412C-AA61-3AFD7E4BE267}" destId="{0FE52148-F3A1-47FE-8193-CD291E80AE81}" srcOrd="0" destOrd="0" parTransId="{FDFA86CF-9011-491A-B345-E206D396D67A}" sibTransId="{3B4F1ABB-05AF-4688-B807-DA3A25140015}"/>
    <dgm:cxn modelId="{7E8592BF-2B47-409F-A2B0-7B197EE5FA91}" srcId="{0FE52148-F3A1-47FE-8193-CD291E80AE81}" destId="{7BDDA9F5-BBA5-4397-803D-26F9F7682FE2}" srcOrd="0" destOrd="0" parTransId="{BFCCC5AA-9D94-453C-BA79-4D6B27E6D146}" sibTransId="{C73609C9-FEB1-427D-AC04-AFC7B13E87B6}"/>
    <dgm:cxn modelId="{8152A8AF-2085-45D8-B2A1-DF8C43B0E193}" type="presOf" srcId="{5019C71B-336F-412C-AA61-3AFD7E4BE267}" destId="{775465FA-70CB-4040-B4EC-CC7DB40ED105}" srcOrd="0" destOrd="0" presId="urn:microsoft.com/office/officeart/2005/8/layout/radial5"/>
    <dgm:cxn modelId="{27441E13-A635-4FCE-B782-10891DA604A2}" type="presParOf" srcId="{775465FA-70CB-4040-B4EC-CC7DB40ED105}" destId="{CD4A4A75-1419-4F4B-B58C-58E3E28D51E3}" srcOrd="0" destOrd="0" presId="urn:microsoft.com/office/officeart/2005/8/layout/radial5"/>
    <dgm:cxn modelId="{BEB39857-398E-4BE3-A982-DFA5A6EAFD8B}" type="presOf" srcId="{0FE52148-F3A1-47FE-8193-CD291E80AE81}" destId="{CD4A4A75-1419-4F4B-B58C-58E3E28D51E3}" srcOrd="0" destOrd="0" presId="urn:microsoft.com/office/officeart/2005/8/layout/radial5"/>
    <dgm:cxn modelId="{83E1FCB7-89B3-4347-8C30-86A8FFD3BA0D}" type="presParOf" srcId="{775465FA-70CB-4040-B4EC-CC7DB40ED105}" destId="{F75EF699-0F85-4C4C-BE86-1363B5F8376D}" srcOrd="1" destOrd="0" presId="urn:microsoft.com/office/officeart/2005/8/layout/radial5"/>
    <dgm:cxn modelId="{8CCDC754-A6DA-4335-9F9A-509E30245FB6}" type="presOf" srcId="{BFCCC5AA-9D94-453C-BA79-4D6B27E6D146}" destId="{F75EF699-0F85-4C4C-BE86-1363B5F8376D}" srcOrd="0" destOrd="0" presId="urn:microsoft.com/office/officeart/2005/8/layout/radial5"/>
    <dgm:cxn modelId="{EB62A8F1-B203-4DA7-A454-4580F181A1C5}" type="presParOf" srcId="{F75EF699-0F85-4C4C-BE86-1363B5F8376D}" destId="{9EF0374D-1CD9-4DCF-9BF1-724EA32E4956}" srcOrd="0" destOrd="0" presId="urn:microsoft.com/office/officeart/2005/8/layout/radial5"/>
    <dgm:cxn modelId="{8E6BEE53-B2F4-406C-8C63-33366EF699F6}" type="presOf" srcId="{BFCCC5AA-9D94-453C-BA79-4D6B27E6D146}" destId="{9EF0374D-1CD9-4DCF-9BF1-724EA32E4956}" srcOrd="1" destOrd="0" presId="urn:microsoft.com/office/officeart/2005/8/layout/radial5"/>
    <dgm:cxn modelId="{3E967D90-C4C0-4A68-8022-F32DDF8F8C07}" type="presParOf" srcId="{775465FA-70CB-4040-B4EC-CC7DB40ED105}" destId="{9FE28B6B-9AE8-467B-ACCC-D4453F09F1D2}" srcOrd="2" destOrd="0" presId="urn:microsoft.com/office/officeart/2005/8/layout/radial5"/>
    <dgm:cxn modelId="{35F09A34-D78C-455C-9C31-E513EA9E3AA9}" type="presOf" srcId="{7BDDA9F5-BBA5-4397-803D-26F9F7682FE2}" destId="{9FE28B6B-9AE8-467B-ACCC-D4453F09F1D2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6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FBE086C4-D5CF-4FE5-9A28-B34F668CD31A}" type="doc">
      <dgm:prSet loTypeId="urn:microsoft.com/office/officeart/2005/8/layout/chevron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CC2C3757-6EBF-4187-A0DF-DE44211BD272}" type="parTrans" cxnId="{47B2BFFA-CE92-4AF1-AB7C-BD4A0E0154B9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CCF389-8AD4-481D-8BAF-1ED6430407F9}">
      <dgm:prSet phldrT="[文本]" custT="1"/>
      <dgm:spPr>
        <a:ln>
          <a:solidFill>
            <a:schemeClr val="bg1"/>
          </a:solidFill>
        </a:ln>
      </dgm:spPr>
      <dgm:t>
        <a:bodyPr/>
        <a:lstStyle/>
        <a:p>
          <a:r>
            <a:rPr lang="zh-CN" altLang="en-US" sz="1800" smtClean="0">
              <a:latin typeface="黑体" panose="02010609060101010101" pitchFamily="49" charset="-122"/>
              <a:ea typeface="黑体" panose="02010609060101010101" pitchFamily="49" charset="-122"/>
            </a:rPr>
            <a:t>人员培训</a:t>
          </a:r>
          <a:endParaRPr lang="zh-CN" altLang="en-US" sz="18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18E8471-6B5B-418B-9341-8D4E8904A74C}" type="parTrans" cxnId="{0B36B8A8-F579-4C56-AD48-4C047380FF82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105154E-167E-473E-BA48-14E02E4B9F59}">
      <dgm:prSet phldrT="[文本]" custT="1"/>
      <dgm:spPr>
        <a:ln>
          <a:solidFill>
            <a:srgbClr val="7030A0"/>
          </a:solidFill>
        </a:ln>
      </dgm:spPr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仪器、试剂的常规操作：校准、质控、维护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189C223-546D-4C12-B9F2-BE99B8E4A1B3}" type="sibTrans" cxnId="{0B36B8A8-F579-4C56-AD48-4C047380FF82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208310C-3F75-48ED-AE02-8EFA44A2AF0E}" type="parTrans" cxnId="{2CBFA435-48CF-4EC0-91C0-D68214389645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63F65F5-8F08-4853-AF76-99037762EBB9}">
      <dgm:prSet phldrT="[文本]" custT="1"/>
      <dgm:spPr>
        <a:ln>
          <a:solidFill>
            <a:srgbClr val="7030A0"/>
          </a:solidFill>
        </a:ln>
      </dgm:spPr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性能验证的数据处理：判定标准、最终报告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FFA2D72-BE57-4014-9E4A-F89CBA27BD9F}" type="sibTrans" cxnId="{2CBFA435-48CF-4EC0-91C0-D68214389645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A1C4ED1-4C04-41FF-A2E4-E6FA3F2390D3}" type="sibTrans" cxnId="{47B2BFFA-CE92-4AF1-AB7C-BD4A0E0154B9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D43AA32-F521-472A-A700-FC47A86BF35E}" type="parTrans" cxnId="{BB6F4E51-A619-4111-8998-B79266ADD5F3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D0BC5C8-262B-4C8D-83BD-B060D1F087CA}">
      <dgm:prSet phldrT="[文本]" custT="1"/>
      <dgm:spPr>
        <a:ln>
          <a:solidFill>
            <a:schemeClr val="bg1"/>
          </a:solidFill>
        </a:ln>
      </dgm:spPr>
      <dgm:t>
        <a:bodyPr/>
        <a:lstStyle/>
        <a:p>
          <a:r>
            <a:rPr lang="zh-CN" altLang="en-US" sz="1800" smtClean="0">
              <a:latin typeface="黑体" panose="02010609060101010101" pitchFamily="49" charset="-122"/>
              <a:ea typeface="黑体" panose="02010609060101010101" pitchFamily="49" charset="-122"/>
            </a:rPr>
            <a:t>人员资质</a:t>
          </a:r>
          <a:endParaRPr lang="zh-CN" altLang="en-US" sz="18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3426D1A-9A71-433B-9D7E-B54D89D268C3}" type="parTrans" cxnId="{B337B19C-8009-4A3C-8142-8F7EE3073F5D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7CEF19-436A-4B4B-8E0A-10BF7B192E80}">
      <dgm:prSet phldrT="[文本]" custT="1"/>
      <dgm:spPr>
        <a:ln>
          <a:solidFill>
            <a:srgbClr val="7030A0"/>
          </a:solidFill>
        </a:ln>
      </dgm:spPr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仪器操作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74F8735-9C35-43C0-9BFC-266A92CEE6B5}" type="sibTrans" cxnId="{B337B19C-8009-4A3C-8142-8F7EE3073F5D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F72AB24-46FC-45AF-8177-91674CC1DD42}" type="parTrans" cxnId="{DBD5B810-FD47-44F2-B49A-063F2908E8BE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4A996C7-F5F6-48EE-B36C-554CBADCDA02}">
      <dgm:prSet phldrT="[文本]" custT="1"/>
      <dgm:spPr>
        <a:ln>
          <a:solidFill>
            <a:srgbClr val="7030A0"/>
          </a:solidFill>
        </a:ln>
      </dgm:spPr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报告处理：中级以上人员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3A486D0-F20A-4DEB-82B2-246634106B63}" type="sibTrans" cxnId="{DBD5B810-FD47-44F2-B49A-063F2908E8BE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67A92AE-22C9-4551-9343-14D2788AD32A}" type="sibTrans" cxnId="{BB6F4E51-A619-4111-8998-B79266ADD5F3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ABAACC4-A3D5-487F-BAEC-E49E9C11454E}" type="parTrans" cxnId="{1A5726D0-0AB0-48E3-9DD3-7354A41E0112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C1245D-206F-4D55-84D8-684522280E25}">
      <dgm:prSet phldrT="[文本]" custT="1"/>
      <dgm:spPr>
        <a:ln>
          <a:solidFill>
            <a:schemeClr val="bg1"/>
          </a:solidFill>
        </a:ln>
      </dgm:spPr>
      <dgm:t>
        <a:bodyPr/>
        <a:lstStyle/>
        <a:p>
          <a:r>
            <a:rPr lang="zh-CN" altLang="en-US" sz="1800" smtClean="0">
              <a:latin typeface="黑体" panose="02010609060101010101" pitchFamily="49" charset="-122"/>
              <a:ea typeface="黑体" panose="02010609060101010101" pitchFamily="49" charset="-122"/>
            </a:rPr>
            <a:t>人员分配</a:t>
          </a:r>
          <a:endParaRPr lang="zh-CN" altLang="en-US" sz="18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5529C28-FAF5-401D-92ED-8C4A37480A06}" type="parTrans" cxnId="{789472A8-6A65-4273-85B6-1E870DA35929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224D643-71CC-49BC-AB2E-1BEABF1CF4A1}">
      <dgm:prSet phldrT="[文本]" custT="1"/>
      <dgm:spPr>
        <a:ln>
          <a:solidFill>
            <a:srgbClr val="7030A0"/>
          </a:solidFill>
        </a:ln>
      </dgm:spPr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时间分配：收集标本时间、验证时间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15499CB-AA5A-406B-991D-B9E5D4135463}" type="sibTrans" cxnId="{789472A8-6A65-4273-85B6-1E870DA35929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76ECB0B-C8C6-4153-A385-B12243490D9F}" type="parTrans" cxnId="{F73814A5-196B-4083-AC42-5CEECE0DD13E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0884C91-A069-4582-9BFE-0C26826F6E1F}">
      <dgm:prSet phldrT="[文本]" custT="1"/>
      <dgm:spPr>
        <a:ln>
          <a:solidFill>
            <a:srgbClr val="7030A0"/>
          </a:solidFill>
        </a:ln>
      </dgm:spPr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测试项目分配、验证类别分配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B1F34C2-4358-4A07-92F4-4F6C4292C515}" type="sibTrans" cxnId="{F73814A5-196B-4083-AC42-5CEECE0DD13E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035AED-2DF5-42B3-B170-317593B84514}" type="sibTrans" cxnId="{1A5726D0-0AB0-48E3-9DD3-7354A41E0112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AAF9725-F237-4405-B449-1BC03AFF7264}" type="pres">
      <dgm:prSet presAssocID="{FBE086C4-D5CF-4FE5-9A28-B34F668CD31A}" presName="linearFlow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3D69506-E432-4113-8ACA-4BA9080BFB0F}" type="pres">
      <dgm:prSet presAssocID="{94CCF389-8AD4-481D-8BAF-1ED6430407F9}" presName="composite"/>
      <dgm:spPr/>
      <dgm:t>
        <a:bodyPr/>
        <a:lstStyle/>
        <a:p/>
      </dgm:t>
    </dgm:pt>
    <dgm:pt modelId="{A4EA2D6A-A4FC-47DE-A8D1-0077CDD294A3}" type="pres">
      <dgm:prSet presAssocID="{94CCF389-8AD4-481D-8BAF-1ED6430407F9}" presName="parentText" presStyleLbl="alignNode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A4A2E93-D90B-43A8-AC8D-E95D2B46DB79}" type="pres">
      <dgm:prSet presAssocID="{94CCF389-8AD4-481D-8BAF-1ED6430407F9}" presName="descendantText" presStyleLbl="alignAcc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7A91495-4FF6-4779-A9EC-5D717E3979A7}" type="pres">
      <dgm:prSet presAssocID="{4A1C4ED1-4C04-41FF-A2E4-E6FA3F2390D3}" presName="sp"/>
      <dgm:spPr/>
      <dgm:t>
        <a:bodyPr/>
        <a:lstStyle/>
        <a:p/>
      </dgm:t>
    </dgm:pt>
    <dgm:pt modelId="{69D623E7-3C22-40F8-9FC7-93FE10908E25}" type="pres">
      <dgm:prSet presAssocID="{7D0BC5C8-262B-4C8D-83BD-B060D1F087CA}" presName="composite"/>
      <dgm:spPr/>
      <dgm:t>
        <a:bodyPr/>
        <a:lstStyle/>
        <a:p/>
      </dgm:t>
    </dgm:pt>
    <dgm:pt modelId="{E5B0CC83-FE0D-41C1-91CF-D616CB78BF4D}" type="pres">
      <dgm:prSet presAssocID="{7D0BC5C8-262B-4C8D-83BD-B060D1F087C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F3A9249-8FF8-4967-9C69-A313438B2BF9}" type="pres">
      <dgm:prSet presAssocID="{7D0BC5C8-262B-4C8D-83BD-B060D1F087C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7ED16E-E29C-4834-A57D-F2940B364949}" type="pres">
      <dgm:prSet presAssocID="{167A92AE-22C9-4551-9343-14D2788AD32A}" presName="sp"/>
      <dgm:spPr/>
      <dgm:t>
        <a:bodyPr/>
        <a:lstStyle/>
        <a:p/>
      </dgm:t>
    </dgm:pt>
    <dgm:pt modelId="{04A84B61-8A2F-4088-A469-751AE93939C2}" type="pres">
      <dgm:prSet presAssocID="{22C1245D-206F-4D55-84D8-684522280E25}" presName="composite"/>
      <dgm:spPr/>
      <dgm:t>
        <a:bodyPr/>
        <a:lstStyle/>
        <a:p/>
      </dgm:t>
    </dgm:pt>
    <dgm:pt modelId="{51D4ABCA-B89F-441C-893C-086712855FBA}" type="pres">
      <dgm:prSet presAssocID="{22C1245D-206F-4D55-84D8-684522280E2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E450EC-7DBA-410D-913A-5370C775033E}" type="pres">
      <dgm:prSet presAssocID="{22C1245D-206F-4D55-84D8-684522280E2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B2BFFA-CE92-4AF1-AB7C-BD4A0E0154B9}" srcId="{FBE086C4-D5CF-4FE5-9A28-B34F668CD31A}" destId="{94CCF389-8AD4-481D-8BAF-1ED6430407F9}" srcOrd="0" destOrd="0" parTransId="{CC2C3757-6EBF-4187-A0DF-DE44211BD272}" sibTransId="{4A1C4ED1-4C04-41FF-A2E4-E6FA3F2390D3}"/>
    <dgm:cxn modelId="{0B36B8A8-F579-4C56-AD48-4C047380FF82}" srcId="{94CCF389-8AD4-481D-8BAF-1ED6430407F9}" destId="{F105154E-167E-473E-BA48-14E02E4B9F59}" srcOrd="0" destOrd="0" parTransId="{118E8471-6B5B-418B-9341-8D4E8904A74C}" sibTransId="{E189C223-546D-4C12-B9F2-BE99B8E4A1B3}"/>
    <dgm:cxn modelId="{2CBFA435-48CF-4EC0-91C0-D68214389645}" srcId="{94CCF389-8AD4-481D-8BAF-1ED6430407F9}" destId="{F63F65F5-8F08-4853-AF76-99037762EBB9}" srcOrd="1" destOrd="0" parTransId="{1208310C-3F75-48ED-AE02-8EFA44A2AF0E}" sibTransId="{3FFA2D72-BE57-4014-9E4A-F89CBA27BD9F}"/>
    <dgm:cxn modelId="{BB6F4E51-A619-4111-8998-B79266ADD5F3}" srcId="{FBE086C4-D5CF-4FE5-9A28-B34F668CD31A}" destId="{7D0BC5C8-262B-4C8D-83BD-B060D1F087CA}" srcOrd="1" destOrd="0" parTransId="{CD43AA32-F521-472A-A700-FC47A86BF35E}" sibTransId="{167A92AE-22C9-4551-9343-14D2788AD32A}"/>
    <dgm:cxn modelId="{B337B19C-8009-4A3C-8142-8F7EE3073F5D}" srcId="{7D0BC5C8-262B-4C8D-83BD-B060D1F087CA}" destId="{E37CEF19-436A-4B4B-8E0A-10BF7B192E80}" srcOrd="0" destOrd="0" parTransId="{03426D1A-9A71-433B-9D7E-B54D89D268C3}" sibTransId="{274F8735-9C35-43C0-9BFC-266A92CEE6B5}"/>
    <dgm:cxn modelId="{DBD5B810-FD47-44F2-B49A-063F2908E8BE}" srcId="{7D0BC5C8-262B-4C8D-83BD-B060D1F087CA}" destId="{D4A996C7-F5F6-48EE-B36C-554CBADCDA02}" srcOrd="1" destOrd="0" parTransId="{EF72AB24-46FC-45AF-8177-91674CC1DD42}" sibTransId="{A3A486D0-F20A-4DEB-82B2-246634106B63}"/>
    <dgm:cxn modelId="{1A5726D0-0AB0-48E3-9DD3-7354A41E0112}" srcId="{FBE086C4-D5CF-4FE5-9A28-B34F668CD31A}" destId="{22C1245D-206F-4D55-84D8-684522280E25}" srcOrd="2" destOrd="0" parTransId="{BABAACC4-A3D5-487F-BAEC-E49E9C11454E}" sibTransId="{DD035AED-2DF5-42B3-B170-317593B84514}"/>
    <dgm:cxn modelId="{789472A8-6A65-4273-85B6-1E870DA35929}" srcId="{22C1245D-206F-4D55-84D8-684522280E25}" destId="{0224D643-71CC-49BC-AB2E-1BEABF1CF4A1}" srcOrd="0" destOrd="0" parTransId="{65529C28-FAF5-401D-92ED-8C4A37480A06}" sibTransId="{415499CB-AA5A-406B-991D-B9E5D4135463}"/>
    <dgm:cxn modelId="{F73814A5-196B-4083-AC42-5CEECE0DD13E}" srcId="{22C1245D-206F-4D55-84D8-684522280E25}" destId="{60884C91-A069-4582-9BFE-0C26826F6E1F}" srcOrd="1" destOrd="0" parTransId="{076ECB0B-C8C6-4153-A385-B12243490D9F}" sibTransId="{5B1F34C2-4358-4A07-92F4-4F6C4292C515}"/>
    <dgm:cxn modelId="{B982D739-75A6-40DB-A07F-4E7768135E80}" type="presOf" srcId="{FBE086C4-D5CF-4FE5-9A28-B34F668CD31A}" destId="{2AAF9725-F237-4405-B449-1BC03AFF7264}" srcOrd="0" destOrd="0" presId="urn:microsoft.com/office/officeart/2005/8/layout/chevron2"/>
    <dgm:cxn modelId="{5961588E-86D6-4053-84F1-3C5F895A0FF8}" type="presParOf" srcId="{2AAF9725-F237-4405-B449-1BC03AFF7264}" destId="{53D69506-E432-4113-8ACA-4BA9080BFB0F}" srcOrd="0" destOrd="0" presId="urn:microsoft.com/office/officeart/2005/8/layout/chevron2"/>
    <dgm:cxn modelId="{E56D4A02-4F6D-4446-8E6E-B30735D769BB}" type="presParOf" srcId="{53D69506-E432-4113-8ACA-4BA9080BFB0F}" destId="{A4EA2D6A-A4FC-47DE-A8D1-0077CDD294A3}" srcOrd="0" destOrd="0" presId="urn:microsoft.com/office/officeart/2005/8/layout/chevron2"/>
    <dgm:cxn modelId="{326A5822-9EE7-420A-B060-6505483EB194}" type="presOf" srcId="{94CCF389-8AD4-481D-8BAF-1ED6430407F9}" destId="{A4EA2D6A-A4FC-47DE-A8D1-0077CDD294A3}" srcOrd="0" destOrd="0" presId="urn:microsoft.com/office/officeart/2005/8/layout/chevron2"/>
    <dgm:cxn modelId="{19B81350-CC65-4A68-AECD-3271E70A28A5}" type="presParOf" srcId="{53D69506-E432-4113-8ACA-4BA9080BFB0F}" destId="{CA4A2E93-D90B-43A8-AC8D-E95D2B46DB79}" srcOrd="1" destOrd="0" presId="urn:microsoft.com/office/officeart/2005/8/layout/chevron2"/>
    <dgm:cxn modelId="{66948EF9-4384-4445-B191-72B4DCC5FE7A}" type="presOf" srcId="{F105154E-167E-473E-BA48-14E02E4B9F59}" destId="{CA4A2E93-D90B-43A8-AC8D-E95D2B46DB79}" srcOrd="0" destOrd="0" presId="urn:microsoft.com/office/officeart/2005/8/layout/chevron2"/>
    <dgm:cxn modelId="{F5D3230C-0F1C-4162-B067-D961F5F2D23F}" type="presOf" srcId="{F63F65F5-8F08-4853-AF76-99037762EBB9}" destId="{CA4A2E93-D90B-43A8-AC8D-E95D2B46DB79}" srcOrd="0" destOrd="1" presId="urn:microsoft.com/office/officeart/2005/8/layout/chevron2"/>
    <dgm:cxn modelId="{A55770C3-CE6B-4A32-8717-FC13E535CF2C}" type="presParOf" srcId="{2AAF9725-F237-4405-B449-1BC03AFF7264}" destId="{D7A91495-4FF6-4779-A9EC-5D717E3979A7}" srcOrd="1" destOrd="0" presId="urn:microsoft.com/office/officeart/2005/8/layout/chevron2"/>
    <dgm:cxn modelId="{CBD4EB21-03EF-46A4-B29D-4026F871AAA3}" type="presParOf" srcId="{2AAF9725-F237-4405-B449-1BC03AFF7264}" destId="{69D623E7-3C22-40F8-9FC7-93FE10908E25}" srcOrd="2" destOrd="0" presId="urn:microsoft.com/office/officeart/2005/8/layout/chevron2"/>
    <dgm:cxn modelId="{0DF939D5-0E84-48DA-AF53-D1F9CB227BEA}" type="presParOf" srcId="{69D623E7-3C22-40F8-9FC7-93FE10908E25}" destId="{E5B0CC83-FE0D-41C1-91CF-D616CB78BF4D}" srcOrd="0" destOrd="0" presId="urn:microsoft.com/office/officeart/2005/8/layout/chevron2"/>
    <dgm:cxn modelId="{E49AA8A6-1D46-43CF-AFC7-CBA2416F0395}" type="presOf" srcId="{7D0BC5C8-262B-4C8D-83BD-B060D1F087CA}" destId="{E5B0CC83-FE0D-41C1-91CF-D616CB78BF4D}" srcOrd="0" destOrd="0" presId="urn:microsoft.com/office/officeart/2005/8/layout/chevron2"/>
    <dgm:cxn modelId="{A2D1CEEC-6477-4425-BD1C-2DFAAD5CD4C6}" type="presParOf" srcId="{69D623E7-3C22-40F8-9FC7-93FE10908E25}" destId="{6F3A9249-8FF8-4967-9C69-A313438B2BF9}" srcOrd="1" destOrd="0" presId="urn:microsoft.com/office/officeart/2005/8/layout/chevron2"/>
    <dgm:cxn modelId="{61FA9B3D-7399-418C-9763-378868AC7019}" type="presOf" srcId="{E37CEF19-436A-4B4B-8E0A-10BF7B192E80}" destId="{6F3A9249-8FF8-4967-9C69-A313438B2BF9}" srcOrd="0" destOrd="0" presId="urn:microsoft.com/office/officeart/2005/8/layout/chevron2"/>
    <dgm:cxn modelId="{59401FFD-614B-4E75-92B9-AAAE8E6C3257}" type="presOf" srcId="{D4A996C7-F5F6-48EE-B36C-554CBADCDA02}" destId="{6F3A9249-8FF8-4967-9C69-A313438B2BF9}" srcOrd="0" destOrd="1" presId="urn:microsoft.com/office/officeart/2005/8/layout/chevron2"/>
    <dgm:cxn modelId="{C43FDB9B-335C-4FC9-B7E0-FF8CB7A17A7D}" type="presParOf" srcId="{2AAF9725-F237-4405-B449-1BC03AFF7264}" destId="{E87ED16E-E29C-4834-A57D-F2940B364949}" srcOrd="3" destOrd="0" presId="urn:microsoft.com/office/officeart/2005/8/layout/chevron2"/>
    <dgm:cxn modelId="{A02E2555-86BE-47F9-8409-CEF77A2FC3A1}" type="presParOf" srcId="{2AAF9725-F237-4405-B449-1BC03AFF7264}" destId="{04A84B61-8A2F-4088-A469-751AE93939C2}" srcOrd="4" destOrd="0" presId="urn:microsoft.com/office/officeart/2005/8/layout/chevron2"/>
    <dgm:cxn modelId="{CF7E0C61-7CEB-4007-835F-587C39B01BB7}" type="presParOf" srcId="{04A84B61-8A2F-4088-A469-751AE93939C2}" destId="{51D4ABCA-B89F-441C-893C-086712855FBA}" srcOrd="0" destOrd="0" presId="urn:microsoft.com/office/officeart/2005/8/layout/chevron2"/>
    <dgm:cxn modelId="{AFDE470B-95BB-4970-9BB1-1911F2955B0F}" type="presOf" srcId="{22C1245D-206F-4D55-84D8-684522280E25}" destId="{51D4ABCA-B89F-441C-893C-086712855FBA}" srcOrd="0" destOrd="0" presId="urn:microsoft.com/office/officeart/2005/8/layout/chevron2"/>
    <dgm:cxn modelId="{76CF2B63-8BF1-494F-852E-48FDE6941267}" type="presParOf" srcId="{04A84B61-8A2F-4088-A469-751AE93939C2}" destId="{8AE450EC-7DBA-410D-913A-5370C775033E}" srcOrd="1" destOrd="0" presId="urn:microsoft.com/office/officeart/2005/8/layout/chevron2"/>
    <dgm:cxn modelId="{121A1D35-A869-48CF-A565-CFDF1CA99F74}" type="presOf" srcId="{0224D643-71CC-49BC-AB2E-1BEABF1CF4A1}" destId="{8AE450EC-7DBA-410D-913A-5370C775033E}" srcOrd="0" destOrd="0" presId="urn:microsoft.com/office/officeart/2005/8/layout/chevron2"/>
    <dgm:cxn modelId="{35493916-B293-4D57-B90F-E76B1D4338CB}" type="presOf" srcId="{60884C91-A069-4582-9BFE-0C26826F6E1F}" destId="{8AE450EC-7DBA-410D-913A-5370C775033E}" srcOrd="0" destOrd="1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7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5019C71B-336F-412C-AA61-3AFD7E4BE267}" type="doc">
      <dgm:prSet loTypeId="urn:microsoft.com/office/officeart/2005/8/layout/radial5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FDFA86CF-9011-491A-B345-E206D396D67A}" type="parTrans" cxnId="{F269C4D5-30F7-48B8-B344-3EE5B06744B6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FE52148-F3A1-47FE-8193-CD291E80AE81}">
      <dgm:prSet phldrT="[文本]" custT="1"/>
      <dgm:spPr/>
      <dgm:t>
        <a:bodyPr/>
        <a:lstStyle/>
        <a:p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性能验证过程</a:t>
          </a:r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DB9F46B-F7C0-482A-A33C-D1D1FE293CD4}" type="parTrans" cxnId="{626CC4E3-D157-4AF1-B22D-98AB47126F82}">
      <dgm:prSet/>
      <dgm:spPr/>
      <dgm:t>
        <a:bodyPr/>
        <a:lstStyle/>
        <a:p>
          <a:endParaRPr lang="zh-CN" altLang="en-US"/>
        </a:p>
      </dgm:t>
    </dgm:pt>
    <dgm:pt modelId="{A732B486-9BE4-4FD4-901A-CEA3D835EC65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人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C985642-178A-4FBD-A3C8-AF78C5081BA0}" type="sibTrans" cxnId="{626CC4E3-D157-4AF1-B22D-98AB47126F82}">
      <dgm:prSet/>
      <dgm:spPr/>
      <dgm:t>
        <a:bodyPr/>
        <a:lstStyle/>
        <a:p>
          <a:endParaRPr lang="zh-CN" altLang="en-US"/>
        </a:p>
      </dgm:t>
    </dgm:pt>
    <dgm:pt modelId="{BFCCC5AA-9D94-453C-BA79-4D6B27E6D146}" type="parTrans" cxnId="{64A47CAA-2A91-4A1F-B1B1-4489CD092B11}">
      <dgm:prSet custT="1"/>
      <dgm:spPr/>
      <dgm:t>
        <a:bodyPr/>
        <a:lstStyle/>
        <a:p>
          <a:endParaRPr lang="zh-CN" altLang="en-US" sz="105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BDDA9F5-BBA5-4397-803D-26F9F7682FE2}">
      <dgm:prSet phldrT="[文本]" custT="1"/>
      <dgm:spPr/>
      <dgm:t>
        <a:bodyPr/>
        <a:lstStyle/>
        <a:p>
          <a:r>
            <a:rPr lang="zh-CN" altLang="en-US" sz="3200" b="1" smtClean="0">
              <a:latin typeface="黑体" panose="02010609060101010101" pitchFamily="49" charset="-122"/>
              <a:ea typeface="黑体" panose="02010609060101010101" pitchFamily="49" charset="-122"/>
            </a:rPr>
            <a:t>机</a:t>
          </a:r>
          <a:endParaRPr lang="zh-CN" altLang="en-US" sz="32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73609C9-FEB1-427D-AC04-AFC7B13E87B6}" type="sibTrans" cxnId="{64A47CAA-2A91-4A1F-B1B1-4489CD092B11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B4F1ABB-05AF-4688-B807-DA3A25140015}" type="sibTrans" cxnId="{F269C4D5-30F7-48B8-B344-3EE5B06744B6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75465FA-70CB-4040-B4EC-CC7DB40ED105}" type="pres">
      <dgm:prSet presAssocID="{5019C71B-336F-412C-AA61-3AFD7E4BE267}" presName="Name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D4A4A75-1419-4F4B-B58C-58E3E28D51E3}" type="pres">
      <dgm:prSet presAssocID="{0FE52148-F3A1-47FE-8193-CD291E80AE81}" presName="centerShape" presStyleLbl="node0" presStyleCnt="1" custScaleX="133761" custScaleY="135629" custLinFactNeighborX="-34149" custLinFactNeighborY="-19353"/>
      <dgm:spPr/>
      <dgm:t>
        <a:bodyPr/>
        <a:lstStyle/>
        <a:p>
          <a:endParaRPr lang="zh-CN" altLang="en-US"/>
        </a:p>
      </dgm:t>
    </dgm:pt>
    <dgm:pt modelId="{CCC232EE-3584-4B60-B096-FEAE8F7C2C48}" type="pres">
      <dgm:prSet presAssocID="{9DB9F46B-F7C0-482A-A33C-D1D1FE293CD4}" presName="parTrans" presStyleLbl="sibTrans2D1" presStyleCnt="2"/>
      <dgm:spPr/>
      <dgm:t>
        <a:bodyPr/>
        <a:lstStyle/>
        <a:p>
          <a:endParaRPr lang="zh-CN" altLang="en-US"/>
        </a:p>
      </dgm:t>
    </dgm:pt>
    <dgm:pt modelId="{8F81C1E1-298E-4998-B895-8B7306D96D10}" type="pres">
      <dgm:prSet presAssocID="{9DB9F46B-F7C0-482A-A33C-D1D1FE293CD4}" presName="connectorText" presStyleLbl="parChTrans2D2" presStyleCnt="2"/>
      <dgm:spPr/>
      <dgm:t>
        <a:bodyPr/>
        <a:lstStyle/>
        <a:p>
          <a:endParaRPr lang="zh-CN" altLang="en-US"/>
        </a:p>
      </dgm:t>
    </dgm:pt>
    <dgm:pt modelId="{67533842-3A7D-4637-875A-1049593EDCB5}" type="pres">
      <dgm:prSet presAssocID="{A732B486-9BE4-4FD4-901A-CEA3D835EC65}" presName="node" presStyleLbl="node1" presStyleCnt="2" custRadScaleRad="95370" custRadScaleInc="732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5EF699-0F85-4C4C-BE86-1363B5F8376D}" type="pres">
      <dgm:prSet presAssocID="{BFCCC5AA-9D94-453C-BA79-4D6B27E6D146}" presName="parTrans" presStyleLbl="sibTrans2D1" presStyleIdx="1" presStyleCnt="2"/>
      <dgm:spPr/>
      <dgm:t>
        <a:bodyPr/>
        <a:lstStyle/>
        <a:p>
          <a:endParaRPr lang="zh-CN" altLang="en-US"/>
        </a:p>
      </dgm:t>
    </dgm:pt>
    <dgm:pt modelId="{9EF0374D-1CD9-4DCF-9BF1-724EA32E4956}" type="pres">
      <dgm:prSet presAssocID="{BFCCC5AA-9D94-453C-BA79-4D6B27E6D146}" presName="connectorText" presStyleLbl="parChTrans2D2" presStyleIdx="1" presStyleCnt="2"/>
      <dgm:spPr/>
      <dgm:t>
        <a:bodyPr/>
        <a:lstStyle/>
        <a:p>
          <a:endParaRPr lang="zh-CN" altLang="en-US"/>
        </a:p>
      </dgm:t>
    </dgm:pt>
    <dgm:pt modelId="{9FE28B6B-9AE8-467B-ACCC-D4453F09F1D2}" type="pres">
      <dgm:prSet presAssocID="{7BDDA9F5-BBA5-4397-803D-26F9F7682FE2}" presName="node" presStyleLbl="node1" presStyleIdx="1" presStyleCnt="2" custRadScaleRad="20083" custRadScaleInc="-6514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269C4D5-30F7-48B8-B344-3EE5B06744B6}" srcId="{5019C71B-336F-412C-AA61-3AFD7E4BE267}" destId="{0FE52148-F3A1-47FE-8193-CD291E80AE81}" srcOrd="0" destOrd="0" parTransId="{FDFA86CF-9011-491A-B345-E206D396D67A}" sibTransId="{3B4F1ABB-05AF-4688-B807-DA3A25140015}"/>
    <dgm:cxn modelId="{626CC4E3-D157-4AF1-B22D-98AB47126F82}" srcId="{0FE52148-F3A1-47FE-8193-CD291E80AE81}" destId="{A732B486-9BE4-4FD4-901A-CEA3D835EC65}" srcOrd="0" destOrd="0" parTransId="{9DB9F46B-F7C0-482A-A33C-D1D1FE293CD4}" sibTransId="{CC985642-178A-4FBD-A3C8-AF78C5081BA0}"/>
    <dgm:cxn modelId="{64A47CAA-2A91-4A1F-B1B1-4489CD092B11}" srcId="{0FE52148-F3A1-47FE-8193-CD291E80AE81}" destId="{7BDDA9F5-BBA5-4397-803D-26F9F7682FE2}" srcOrd="1" destOrd="0" parTransId="{BFCCC5AA-9D94-453C-BA79-4D6B27E6D146}" sibTransId="{C73609C9-FEB1-427D-AC04-AFC7B13E87B6}"/>
    <dgm:cxn modelId="{0FC815AD-BEAC-4643-AA5D-CBE93E8CE7E5}" type="presOf" srcId="{5019C71B-336F-412C-AA61-3AFD7E4BE267}" destId="{775465FA-70CB-4040-B4EC-CC7DB40ED105}" srcOrd="0" destOrd="0" presId="urn:microsoft.com/office/officeart/2005/8/layout/radial5"/>
    <dgm:cxn modelId="{2ED7F433-EE74-49D4-82BD-0722EF6EC77D}" type="presParOf" srcId="{775465FA-70CB-4040-B4EC-CC7DB40ED105}" destId="{CD4A4A75-1419-4F4B-B58C-58E3E28D51E3}" srcOrd="0" destOrd="0" presId="urn:microsoft.com/office/officeart/2005/8/layout/radial5"/>
    <dgm:cxn modelId="{4A0B058C-4336-48A6-99F5-5019CA739447}" type="presOf" srcId="{0FE52148-F3A1-47FE-8193-CD291E80AE81}" destId="{CD4A4A75-1419-4F4B-B58C-58E3E28D51E3}" srcOrd="0" destOrd="0" presId="urn:microsoft.com/office/officeart/2005/8/layout/radial5"/>
    <dgm:cxn modelId="{ABE35FA6-04EC-4E1C-B5E7-4F4896C20C52}" type="presParOf" srcId="{775465FA-70CB-4040-B4EC-CC7DB40ED105}" destId="{CCC232EE-3584-4B60-B096-FEAE8F7C2C48}" srcOrd="1" destOrd="0" presId="urn:microsoft.com/office/officeart/2005/8/layout/radial5"/>
    <dgm:cxn modelId="{F7C45930-D91A-4D20-90D5-CB20AA782526}" type="presOf" srcId="{9DB9F46B-F7C0-482A-A33C-D1D1FE293CD4}" destId="{CCC232EE-3584-4B60-B096-FEAE8F7C2C48}" srcOrd="0" destOrd="0" presId="urn:microsoft.com/office/officeart/2005/8/layout/radial5"/>
    <dgm:cxn modelId="{06B03026-BD36-4617-90A6-8643D0C7F625}" type="presParOf" srcId="{CCC232EE-3584-4B60-B096-FEAE8F7C2C48}" destId="{8F81C1E1-298E-4998-B895-8B7306D96D10}" srcOrd="0" destOrd="0" presId="urn:microsoft.com/office/officeart/2005/8/layout/radial5"/>
    <dgm:cxn modelId="{43609E1C-3A59-42C1-9E93-0986669D3CA1}" type="presOf" srcId="{9DB9F46B-F7C0-482A-A33C-D1D1FE293CD4}" destId="{8F81C1E1-298E-4998-B895-8B7306D96D10}" srcOrd="1" destOrd="0" presId="urn:microsoft.com/office/officeart/2005/8/layout/radial5"/>
    <dgm:cxn modelId="{BA6949AD-176D-43FD-90E3-57A299E48C3D}" type="presParOf" srcId="{775465FA-70CB-4040-B4EC-CC7DB40ED105}" destId="{67533842-3A7D-4637-875A-1049593EDCB5}" srcOrd="2" destOrd="0" presId="urn:microsoft.com/office/officeart/2005/8/layout/radial5"/>
    <dgm:cxn modelId="{8ABA4BC6-8959-4674-B034-6A3E40282C49}" type="presOf" srcId="{A732B486-9BE4-4FD4-901A-CEA3D835EC65}" destId="{67533842-3A7D-4637-875A-1049593EDCB5}" srcOrd="0" destOrd="0" presId="urn:microsoft.com/office/officeart/2005/8/layout/radial5"/>
    <dgm:cxn modelId="{942C1309-0911-4D11-8BEC-6D533EEC4FAC}" type="presParOf" srcId="{775465FA-70CB-4040-B4EC-CC7DB40ED105}" destId="{F75EF699-0F85-4C4C-BE86-1363B5F8376D}" srcOrd="3" destOrd="0" presId="urn:microsoft.com/office/officeart/2005/8/layout/radial5"/>
    <dgm:cxn modelId="{6C4A31B3-A039-4918-A543-ACEAD64D903B}" type="presOf" srcId="{BFCCC5AA-9D94-453C-BA79-4D6B27E6D146}" destId="{F75EF699-0F85-4C4C-BE86-1363B5F8376D}" srcOrd="0" destOrd="0" presId="urn:microsoft.com/office/officeart/2005/8/layout/radial5"/>
    <dgm:cxn modelId="{4CF75C79-B689-4C86-84DD-35727A1543DD}" type="presParOf" srcId="{F75EF699-0F85-4C4C-BE86-1363B5F8376D}" destId="{9EF0374D-1CD9-4DCF-9BF1-724EA32E4956}" srcOrd="0" destOrd="0" presId="urn:microsoft.com/office/officeart/2005/8/layout/radial5"/>
    <dgm:cxn modelId="{84253E7B-2D05-4FF6-8A9D-2C405D96126F}" type="presOf" srcId="{BFCCC5AA-9D94-453C-BA79-4D6B27E6D146}" destId="{9EF0374D-1CD9-4DCF-9BF1-724EA32E4956}" srcOrd="1" destOrd="0" presId="urn:microsoft.com/office/officeart/2005/8/layout/radial5"/>
    <dgm:cxn modelId="{357AF38C-EB42-4245-8886-F800E1025DAA}" type="presParOf" srcId="{775465FA-70CB-4040-B4EC-CC7DB40ED105}" destId="{9FE28B6B-9AE8-467B-ACCC-D4453F09F1D2}" srcOrd="4" destOrd="0" presId="urn:microsoft.com/office/officeart/2005/8/layout/radial5"/>
    <dgm:cxn modelId="{6F805F06-2F96-4D5B-BD45-2E72894E6D36}" type="presOf" srcId="{7BDDA9F5-BBA5-4397-803D-26F9F7682FE2}" destId="{9FE28B6B-9AE8-467B-ACCC-D4453F09F1D2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8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B50511F5-8060-4654-B705-5330FABA8668}" type="doc">
      <dgm:prSet loTypeId="urn:microsoft.com/office/officeart/2005/8/layout/hList3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11DE4519-164E-4ACC-A816-BB330FB82B02}" type="parTrans" cxnId="{02519245-3041-4817-9DE1-7A38D8BF52F4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0AC529D-03F2-4B95-8116-2BEF371F8DF4}">
      <dgm:prSet phldrT="[文本]" custT="1"/>
      <dgm:spPr/>
      <dgm:t>
        <a:bodyPr/>
        <a:lstStyle/>
        <a:p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仪器的状态</a:t>
          </a:r>
          <a:endParaRPr lang="zh-CN" altLang="en-US" sz="20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485D506-24F8-4CF0-A4E4-B08E9ACEC99A}" type="parTrans" cxnId="{9754A49C-B216-476D-AADE-9C9BFD0F9020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CA1CA24-DF6C-499D-9211-7C03D21C5133}">
      <dgm:prSet phldrT="[文本]" custT="1"/>
      <dgm:spPr/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试剂：批号、有无过期、有无超过稳定期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FC599E1-E2DA-42DE-B90C-B271530A3957}" type="sibTrans" cxnId="{9754A49C-B216-476D-AADE-9C9BFD0F9020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B1FB69D-EE52-4AEA-BA90-6857EA012A4A}" type="parTrans" cxnId="{A8DBD0E3-7F36-4CD5-A9E4-F93419CE6E37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6BBFD40-424F-4113-A0FE-8F8C56F59D12}">
      <dgm:prSet phldrT="[文本]" custT="1"/>
      <dgm:spPr/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质控：批号、有无过期、有无超过稳定期、有无失控及处理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BF83ADF-6C34-438B-AD25-EC15C64760B8}" type="sibTrans" cxnId="{A8DBD0E3-7F36-4CD5-A9E4-F93419CE6E37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FDB8F12-0946-42CA-BDFB-8F000E65F5DC}" type="parTrans" cxnId="{AAF40D11-7171-4B20-AD6C-A1F6B7E688C5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023664E-C1D3-4A18-B477-C54460FD01CC}">
      <dgm:prSet phldrT="[文本]" custT="1"/>
      <dgm:spPr/>
      <dgm:t>
        <a:bodyPr/>
        <a:lstStyle/>
        <a:p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校准：批号、有无过期、有无超过校准时间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0C7497-A11A-4891-B26D-FF1B0228927E}" type="sibTrans" cxnId="{AAF40D11-7171-4B20-AD6C-A1F6B7E688C5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656970E-B3DB-44DD-AC41-3529DC6915AB}" type="sibTrans" cxnId="{02519245-3041-4817-9DE1-7A38D8BF52F4}">
      <dgm:prSet custT="1"/>
      <dgm:spPr/>
      <dgm:t>
        <a:bodyPr/>
        <a:lstStyle/>
        <a:p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0448121-0880-49D3-B263-403496B54FF0}" type="pres">
      <dgm:prSet presAssocID="{B50511F5-8060-4654-B705-5330FABA8668}" presName="composite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35CB427-24A8-416F-8519-C764F4D46A76}" type="pres">
      <dgm:prSet presAssocID="{70AC529D-03F2-4B95-8116-2BEF371F8DF4}" presName="roof" presStyleLbl="dkBgShp" presStyleCnt="1"/>
      <dgm:spPr/>
      <dgm:t>
        <a:bodyPr/>
        <a:lstStyle/>
        <a:p>
          <a:endParaRPr lang="zh-CN" altLang="en-US"/>
        </a:p>
      </dgm:t>
    </dgm:pt>
    <dgm:pt modelId="{8506AE6B-9F0D-41E1-B733-4AD5C65A10F5}" type="pres">
      <dgm:prSet presAssocID="{70AC529D-03F2-4B95-8116-2BEF371F8DF4}" presName="pillars"/>
      <dgm:spPr/>
      <dgm:t>
        <a:bodyPr/>
        <a:lstStyle/>
        <a:p/>
      </dgm:t>
    </dgm:pt>
    <dgm:pt modelId="{3D227EF6-8830-49B6-9DF9-1B423A2ADC69}" type="pres">
      <dgm:prSet presAssocID="{70AC529D-03F2-4B95-8116-2BEF371F8DF4}" presName="pillar1" presStyleLbl="node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F9A5DF-143D-4E0E-A817-2DB0381BD747}" type="pres">
      <dgm:prSet presAssocID="{36BBFD40-424F-4113-A0FE-8F8C56F59D12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4273CB6-5F5D-4095-A89B-2700AF080A95}" type="pres">
      <dgm:prSet presAssocID="{9023664E-C1D3-4A18-B477-C54460FD01CC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A16007-F4C8-46BF-815D-30F05549B995}" type="pres">
      <dgm:prSet presAssocID="{70AC529D-03F2-4B95-8116-2BEF371F8DF4}" presName="base" presStyleLbl="dkBgShp" presStyleCnt="1"/>
      <dgm:spPr/>
      <dgm:t>
        <a:bodyPr/>
        <a:lstStyle/>
        <a:p/>
      </dgm:t>
    </dgm:pt>
  </dgm:ptLst>
  <dgm:cxnLst>
    <dgm:cxn modelId="{02519245-3041-4817-9DE1-7A38D8BF52F4}" srcId="{B50511F5-8060-4654-B705-5330FABA8668}" destId="{70AC529D-03F2-4B95-8116-2BEF371F8DF4}" srcOrd="0" destOrd="0" parTransId="{11DE4519-164E-4ACC-A816-BB330FB82B02}" sibTransId="{8656970E-B3DB-44DD-AC41-3529DC6915AB}"/>
    <dgm:cxn modelId="{9754A49C-B216-476D-AADE-9C9BFD0F9020}" srcId="{70AC529D-03F2-4B95-8116-2BEF371F8DF4}" destId="{1CA1CA24-DF6C-499D-9211-7C03D21C5133}" srcOrd="0" destOrd="0" parTransId="{B485D506-24F8-4CF0-A4E4-B08E9ACEC99A}" sibTransId="{4FC599E1-E2DA-42DE-B90C-B271530A3957}"/>
    <dgm:cxn modelId="{A8DBD0E3-7F36-4CD5-A9E4-F93419CE6E37}" srcId="{70AC529D-03F2-4B95-8116-2BEF371F8DF4}" destId="{36BBFD40-424F-4113-A0FE-8F8C56F59D12}" srcOrd="1" destOrd="0" parTransId="{EB1FB69D-EE52-4AEA-BA90-6857EA012A4A}" sibTransId="{0BF83ADF-6C34-438B-AD25-EC15C64760B8}"/>
    <dgm:cxn modelId="{AAF40D11-7171-4B20-AD6C-A1F6B7E688C5}" srcId="{70AC529D-03F2-4B95-8116-2BEF371F8DF4}" destId="{9023664E-C1D3-4A18-B477-C54460FD01CC}" srcOrd="2" destOrd="0" parTransId="{0FDB8F12-0946-42CA-BDFB-8F000E65F5DC}" sibTransId="{910C7497-A11A-4891-B26D-FF1B0228927E}"/>
    <dgm:cxn modelId="{3F9177D8-9673-4E4E-A7E0-4D1E85FC254F}" type="presOf" srcId="{B50511F5-8060-4654-B705-5330FABA8668}" destId="{00448121-0880-49D3-B263-403496B54FF0}" srcOrd="0" destOrd="0" presId="urn:microsoft.com/office/officeart/2005/8/layout/hList3"/>
    <dgm:cxn modelId="{077F30E3-5291-40A8-9383-8AF8740059ED}" type="presParOf" srcId="{00448121-0880-49D3-B263-403496B54FF0}" destId="{935CB427-24A8-416F-8519-C764F4D46A76}" srcOrd="0" destOrd="0" presId="urn:microsoft.com/office/officeart/2005/8/layout/hList3"/>
    <dgm:cxn modelId="{6E1285EC-9CE8-4E40-B0F1-9EB0AD18E9B9}" type="presOf" srcId="{70AC529D-03F2-4B95-8116-2BEF371F8DF4}" destId="{935CB427-24A8-416F-8519-C764F4D46A76}" srcOrd="0" destOrd="0" presId="urn:microsoft.com/office/officeart/2005/8/layout/hList3"/>
    <dgm:cxn modelId="{53E0A992-E5CB-42EC-BCC5-B9D1F5BDFAA6}" type="presParOf" srcId="{00448121-0880-49D3-B263-403496B54FF0}" destId="{8506AE6B-9F0D-41E1-B733-4AD5C65A10F5}" srcOrd="1" destOrd="0" presId="urn:microsoft.com/office/officeart/2005/8/layout/hList3"/>
    <dgm:cxn modelId="{2C356DCD-2F96-41BB-9DED-3315DD898093}" type="presParOf" srcId="{8506AE6B-9F0D-41E1-B733-4AD5C65A10F5}" destId="{3D227EF6-8830-49B6-9DF9-1B423A2ADC69}" srcOrd="0" destOrd="0" presId="urn:microsoft.com/office/officeart/2005/8/layout/hList3"/>
    <dgm:cxn modelId="{55A09404-6ACE-47C0-987A-7AB55D553D1E}" type="presOf" srcId="{1CA1CA24-DF6C-499D-9211-7C03D21C5133}" destId="{3D227EF6-8830-49B6-9DF9-1B423A2ADC69}" srcOrd="0" destOrd="0" presId="urn:microsoft.com/office/officeart/2005/8/layout/hList3"/>
    <dgm:cxn modelId="{FE11CC17-6874-43E1-97A1-ECFA5E1BF540}" type="presParOf" srcId="{8506AE6B-9F0D-41E1-B733-4AD5C65A10F5}" destId="{A5F9A5DF-143D-4E0E-A817-2DB0381BD747}" srcOrd="1" destOrd="0" presId="urn:microsoft.com/office/officeart/2005/8/layout/hList3"/>
    <dgm:cxn modelId="{D13234F9-AE2E-4ED3-9FED-2112B264B9D6}" type="presOf" srcId="{36BBFD40-424F-4113-A0FE-8F8C56F59D12}" destId="{A5F9A5DF-143D-4E0E-A817-2DB0381BD747}" srcOrd="0" destOrd="0" presId="urn:microsoft.com/office/officeart/2005/8/layout/hList3"/>
    <dgm:cxn modelId="{8A9CE356-5BA1-485F-899E-FE67A6B75F43}" type="presParOf" srcId="{8506AE6B-9F0D-41E1-B733-4AD5C65A10F5}" destId="{14273CB6-5F5D-4095-A89B-2700AF080A95}" srcOrd="2" destOrd="0" presId="urn:microsoft.com/office/officeart/2005/8/layout/hList3"/>
    <dgm:cxn modelId="{FA5AD1E2-57B7-4F9E-A987-CEC700E12DDD}" type="presOf" srcId="{9023664E-C1D3-4A18-B477-C54460FD01CC}" destId="{14273CB6-5F5D-4095-A89B-2700AF080A95}" srcOrd="0" destOrd="0" presId="urn:microsoft.com/office/officeart/2005/8/layout/hList3"/>
    <dgm:cxn modelId="{A6273826-3D60-418A-8BAD-F491413C6CFB}" type="presParOf" srcId="{00448121-0880-49D3-B263-403496B54FF0}" destId="{5DA16007-F4C8-46BF-815D-30F05549B99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9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5019C71B-336F-412C-AA61-3AFD7E4BE267}" type="doc">
      <dgm:prSet loTypeId="urn:microsoft.com/office/officeart/2005/8/layout/radial5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FDFA86CF-9011-491A-B345-E206D396D67A}" type="parTrans" cxnId="{68747A17-E2EC-4EFC-966F-8D22F1DF5A0A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FE52148-F3A1-47FE-8193-CD291E80AE81}">
      <dgm:prSet phldrT="[文本]" custT="1"/>
      <dgm:spPr/>
      <dgm:t>
        <a:bodyPr/>
        <a:lstStyle/>
        <a:p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性能验证过程</a:t>
          </a:r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DB9F46B-F7C0-482A-A33C-D1D1FE293CD4}" type="parTrans" cxnId="{1D65E561-0E73-47FF-A8C6-DB12AC35B710}">
      <dgm:prSet/>
      <dgm:spPr/>
      <dgm:t>
        <a:bodyPr/>
        <a:lstStyle/>
        <a:p>
          <a:endParaRPr lang="zh-CN" altLang="en-US"/>
        </a:p>
      </dgm:t>
    </dgm:pt>
    <dgm:pt modelId="{A732B486-9BE4-4FD4-901A-CEA3D835EC65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机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C985642-178A-4FBD-A3C8-AF78C5081BA0}" type="sibTrans" cxnId="{1D65E561-0E73-47FF-A8C6-DB12AC35B710}">
      <dgm:prSet/>
      <dgm:spPr/>
      <dgm:t>
        <a:bodyPr/>
        <a:lstStyle/>
        <a:p>
          <a:endParaRPr lang="zh-CN" altLang="en-US"/>
        </a:p>
      </dgm:t>
    </dgm:pt>
    <dgm:pt modelId="{BFCCC5AA-9D94-453C-BA79-4D6B27E6D146}" type="parTrans" cxnId="{7A9F656E-A9F4-45B0-9D1B-398E45386275}">
      <dgm:prSet custT="1"/>
      <dgm:spPr/>
      <dgm:t>
        <a:bodyPr/>
        <a:lstStyle/>
        <a:p>
          <a:endParaRPr lang="zh-CN" altLang="en-US" sz="105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BDDA9F5-BBA5-4397-803D-26F9F7682FE2}">
      <dgm:prSet phldrT="[文本]" custT="1"/>
      <dgm:spPr/>
      <dgm:t>
        <a:bodyPr/>
        <a:lstStyle/>
        <a:p>
          <a:r>
            <a:rPr lang="zh-CN" altLang="en-US" sz="3200" b="1" smtClean="0">
              <a:latin typeface="黑体" panose="02010609060101010101" pitchFamily="49" charset="-122"/>
              <a:ea typeface="黑体" panose="02010609060101010101" pitchFamily="49" charset="-122"/>
            </a:rPr>
            <a:t>料</a:t>
          </a:r>
          <a:endParaRPr lang="zh-CN" altLang="en-US" sz="32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73609C9-FEB1-427D-AC04-AFC7B13E87B6}" type="sibTrans" cxnId="{7A9F656E-A9F4-45B0-9D1B-398E45386275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B4F1ABB-05AF-4688-B807-DA3A25140015}" type="sibTrans" cxnId="{68747A17-E2EC-4EFC-966F-8D22F1DF5A0A}">
      <dgm:prSet custT="1"/>
      <dgm:spPr/>
      <dgm:t>
        <a:bodyPr/>
        <a:lstStyle/>
        <a:p>
          <a:endParaRPr lang="zh-CN" altLang="en-US" sz="16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75465FA-70CB-4040-B4EC-CC7DB40ED105}" type="pres">
      <dgm:prSet presAssocID="{5019C71B-336F-412C-AA61-3AFD7E4BE267}" presName="Name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D4A4A75-1419-4F4B-B58C-58E3E28D51E3}" type="pres">
      <dgm:prSet presAssocID="{0FE52148-F3A1-47FE-8193-CD291E80AE81}" presName="centerShape" presStyleLbl="node0" presStyleCnt="1" custScaleX="133761" custScaleY="135629" custLinFactNeighborX="-34149" custLinFactNeighborY="-19353"/>
      <dgm:spPr/>
      <dgm:t>
        <a:bodyPr/>
        <a:lstStyle/>
        <a:p>
          <a:endParaRPr lang="zh-CN" altLang="en-US"/>
        </a:p>
      </dgm:t>
    </dgm:pt>
    <dgm:pt modelId="{CCC232EE-3584-4B60-B096-FEAE8F7C2C48}" type="pres">
      <dgm:prSet presAssocID="{9DB9F46B-F7C0-482A-A33C-D1D1FE293CD4}" presName="parTrans" presStyleLbl="sibTrans2D1" presStyleCnt="2"/>
      <dgm:spPr/>
      <dgm:t>
        <a:bodyPr/>
        <a:lstStyle/>
        <a:p>
          <a:endParaRPr lang="zh-CN" altLang="en-US"/>
        </a:p>
      </dgm:t>
    </dgm:pt>
    <dgm:pt modelId="{8F81C1E1-298E-4998-B895-8B7306D96D10}" type="pres">
      <dgm:prSet presAssocID="{9DB9F46B-F7C0-482A-A33C-D1D1FE293CD4}" presName="connectorText" presStyleLbl="parChTrans2D2" presStyleCnt="2"/>
      <dgm:spPr/>
      <dgm:t>
        <a:bodyPr/>
        <a:lstStyle/>
        <a:p>
          <a:endParaRPr lang="zh-CN" altLang="en-US"/>
        </a:p>
      </dgm:t>
    </dgm:pt>
    <dgm:pt modelId="{67533842-3A7D-4637-875A-1049593EDCB5}" type="pres">
      <dgm:prSet presAssocID="{A732B486-9BE4-4FD4-901A-CEA3D835EC65}" presName="node" presStyleLbl="node1" presStyleCnt="2" custRadScaleRad="95370" custRadScaleInc="732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5EF699-0F85-4C4C-BE86-1363B5F8376D}" type="pres">
      <dgm:prSet presAssocID="{BFCCC5AA-9D94-453C-BA79-4D6B27E6D146}" presName="parTrans" presStyleLbl="sibTrans2D1" presStyleIdx="1" presStyleCnt="2"/>
      <dgm:spPr/>
      <dgm:t>
        <a:bodyPr/>
        <a:lstStyle/>
        <a:p>
          <a:endParaRPr lang="zh-CN" altLang="en-US"/>
        </a:p>
      </dgm:t>
    </dgm:pt>
    <dgm:pt modelId="{9EF0374D-1CD9-4DCF-9BF1-724EA32E4956}" type="pres">
      <dgm:prSet presAssocID="{BFCCC5AA-9D94-453C-BA79-4D6B27E6D146}" presName="connectorText" presStyleLbl="parChTrans2D2" presStyleIdx="1" presStyleCnt="2"/>
      <dgm:spPr/>
      <dgm:t>
        <a:bodyPr/>
        <a:lstStyle/>
        <a:p>
          <a:endParaRPr lang="zh-CN" altLang="en-US"/>
        </a:p>
      </dgm:t>
    </dgm:pt>
    <dgm:pt modelId="{9FE28B6B-9AE8-467B-ACCC-D4453F09F1D2}" type="pres">
      <dgm:prSet presAssocID="{7BDDA9F5-BBA5-4397-803D-26F9F7682FE2}" presName="node" presStyleLbl="node1" presStyleIdx="1" presStyleCnt="2" custRadScaleRad="20083" custRadScaleInc="-6514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8747A17-E2EC-4EFC-966F-8D22F1DF5A0A}" srcId="{5019C71B-336F-412C-AA61-3AFD7E4BE267}" destId="{0FE52148-F3A1-47FE-8193-CD291E80AE81}" srcOrd="0" destOrd="0" parTransId="{FDFA86CF-9011-491A-B345-E206D396D67A}" sibTransId="{3B4F1ABB-05AF-4688-B807-DA3A25140015}"/>
    <dgm:cxn modelId="{1D65E561-0E73-47FF-A8C6-DB12AC35B710}" srcId="{0FE52148-F3A1-47FE-8193-CD291E80AE81}" destId="{A732B486-9BE4-4FD4-901A-CEA3D835EC65}" srcOrd="0" destOrd="0" parTransId="{9DB9F46B-F7C0-482A-A33C-D1D1FE293CD4}" sibTransId="{CC985642-178A-4FBD-A3C8-AF78C5081BA0}"/>
    <dgm:cxn modelId="{7A9F656E-A9F4-45B0-9D1B-398E45386275}" srcId="{0FE52148-F3A1-47FE-8193-CD291E80AE81}" destId="{7BDDA9F5-BBA5-4397-803D-26F9F7682FE2}" srcOrd="1" destOrd="0" parTransId="{BFCCC5AA-9D94-453C-BA79-4D6B27E6D146}" sibTransId="{C73609C9-FEB1-427D-AC04-AFC7B13E87B6}"/>
    <dgm:cxn modelId="{00B273A3-0E33-4366-80C2-33B02AA8ED13}" type="presOf" srcId="{5019C71B-336F-412C-AA61-3AFD7E4BE267}" destId="{775465FA-70CB-4040-B4EC-CC7DB40ED105}" srcOrd="0" destOrd="0" presId="urn:microsoft.com/office/officeart/2005/8/layout/radial5"/>
    <dgm:cxn modelId="{511E87F1-4115-4DA7-AC39-99EE2DB5D4EF}" type="presParOf" srcId="{775465FA-70CB-4040-B4EC-CC7DB40ED105}" destId="{CD4A4A75-1419-4F4B-B58C-58E3E28D51E3}" srcOrd="0" destOrd="0" presId="urn:microsoft.com/office/officeart/2005/8/layout/radial5"/>
    <dgm:cxn modelId="{9D2EED43-6CF8-4E11-B66E-29BCC681AEB5}" type="presOf" srcId="{0FE52148-F3A1-47FE-8193-CD291E80AE81}" destId="{CD4A4A75-1419-4F4B-B58C-58E3E28D51E3}" srcOrd="0" destOrd="0" presId="urn:microsoft.com/office/officeart/2005/8/layout/radial5"/>
    <dgm:cxn modelId="{9164414D-23E3-43DF-AB50-9BFE03BBC822}" type="presParOf" srcId="{775465FA-70CB-4040-B4EC-CC7DB40ED105}" destId="{CCC232EE-3584-4B60-B096-FEAE8F7C2C48}" srcOrd="1" destOrd="0" presId="urn:microsoft.com/office/officeart/2005/8/layout/radial5"/>
    <dgm:cxn modelId="{549843A4-ED28-4A94-8B8A-915A9B462484}" type="presOf" srcId="{9DB9F46B-F7C0-482A-A33C-D1D1FE293CD4}" destId="{CCC232EE-3584-4B60-B096-FEAE8F7C2C48}" srcOrd="0" destOrd="0" presId="urn:microsoft.com/office/officeart/2005/8/layout/radial5"/>
    <dgm:cxn modelId="{4411EE55-4151-4CAA-9663-335A79EAAF8D}" type="presParOf" srcId="{CCC232EE-3584-4B60-B096-FEAE8F7C2C48}" destId="{8F81C1E1-298E-4998-B895-8B7306D96D10}" srcOrd="0" destOrd="0" presId="urn:microsoft.com/office/officeart/2005/8/layout/radial5"/>
    <dgm:cxn modelId="{057A130F-E6DE-4820-9F03-873592D0FEB3}" type="presOf" srcId="{9DB9F46B-F7C0-482A-A33C-D1D1FE293CD4}" destId="{8F81C1E1-298E-4998-B895-8B7306D96D10}" srcOrd="1" destOrd="0" presId="urn:microsoft.com/office/officeart/2005/8/layout/radial5"/>
    <dgm:cxn modelId="{500564B2-9034-4740-9FC4-4B4401CF8D3D}" type="presParOf" srcId="{775465FA-70CB-4040-B4EC-CC7DB40ED105}" destId="{67533842-3A7D-4637-875A-1049593EDCB5}" srcOrd="2" destOrd="0" presId="urn:microsoft.com/office/officeart/2005/8/layout/radial5"/>
    <dgm:cxn modelId="{994F61D8-1CB4-47C2-8711-1F9A17CFFCDB}" type="presOf" srcId="{A732B486-9BE4-4FD4-901A-CEA3D835EC65}" destId="{67533842-3A7D-4637-875A-1049593EDCB5}" srcOrd="0" destOrd="0" presId="urn:microsoft.com/office/officeart/2005/8/layout/radial5"/>
    <dgm:cxn modelId="{D9A4911A-3B5C-4109-A8B1-C53095657553}" type="presParOf" srcId="{775465FA-70CB-4040-B4EC-CC7DB40ED105}" destId="{F75EF699-0F85-4C4C-BE86-1363B5F8376D}" srcOrd="3" destOrd="0" presId="urn:microsoft.com/office/officeart/2005/8/layout/radial5"/>
    <dgm:cxn modelId="{40CB79D9-B05E-432F-9724-018E4812BE9A}" type="presOf" srcId="{BFCCC5AA-9D94-453C-BA79-4D6B27E6D146}" destId="{F75EF699-0F85-4C4C-BE86-1363B5F8376D}" srcOrd="0" destOrd="0" presId="urn:microsoft.com/office/officeart/2005/8/layout/radial5"/>
    <dgm:cxn modelId="{4378AD83-F7E9-4CBC-A550-1B37E7FB2EE3}" type="presParOf" srcId="{F75EF699-0F85-4C4C-BE86-1363B5F8376D}" destId="{9EF0374D-1CD9-4DCF-9BF1-724EA32E4956}" srcOrd="0" destOrd="0" presId="urn:microsoft.com/office/officeart/2005/8/layout/radial5"/>
    <dgm:cxn modelId="{3865E709-A95E-4B94-9B6E-4B2BE188CC7F}" type="presOf" srcId="{BFCCC5AA-9D94-453C-BA79-4D6B27E6D146}" destId="{9EF0374D-1CD9-4DCF-9BF1-724EA32E4956}" srcOrd="1" destOrd="0" presId="urn:microsoft.com/office/officeart/2005/8/layout/radial5"/>
    <dgm:cxn modelId="{5B2DC92F-55E0-4335-8BD1-3C2BA0976B6D}" type="presParOf" srcId="{775465FA-70CB-4040-B4EC-CC7DB40ED105}" destId="{9FE28B6B-9AE8-467B-ACCC-D4453F09F1D2}" srcOrd="4" destOrd="0" presId="urn:microsoft.com/office/officeart/2005/8/layout/radial5"/>
    <dgm:cxn modelId="{293CF6CA-7E0C-4461-B5F3-3E1C40DD097E}" type="presOf" srcId="{7BDDA9F5-BBA5-4397-803D-26F9F7682FE2}" destId="{9FE28B6B-9AE8-467B-ACCC-D4453F09F1D2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10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DB1CBC1F-839C-408F-97AE-A054CA5A81F5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CAED9BA4-D79F-41E0-BBDA-08A40EE59C03}" type="parTrans" cxnId="{ACAB0D27-5F66-4D01-8275-938F32414BE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BA4743B-1AD8-4284-964E-CC6DF45F8127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试剂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532C6EF-A1FE-4801-8195-7BB88F201818}" type="parTrans" cxnId="{A106B41F-B9B6-47FF-A3B2-2F2A56AFF18F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E57E367-874D-45D3-AAA2-924AB4D69181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正确的位置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BF48864-F9D4-493E-8F3B-A5E285CC6D06}" type="sibTrans" cxnId="{A106B41F-B9B6-47FF-A3B2-2F2A56AFF18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E57D6E8-DBA8-43B7-855A-D351EB089691}" type="parTrans" cxnId="{0A8FBD13-EA55-4978-8BBC-BC7DF2BE6AB5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7F5D6FD-9337-4157-B200-C036E3657389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同一批号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81683B2-CF4D-424A-860C-222E1333D495}" type="sibTrans" cxnId="{0A8FBD13-EA55-4978-8BBC-BC7DF2BE6AB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330BDBB-16BE-4B64-BA61-730A9EBB917D}" type="parTrans" cxnId="{F18ACD7F-9117-4EA6-B2C2-EB1414167CAE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A36EB91-8C42-4044-8C19-CD42FDDF6750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有效期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734697B-AE4B-4E43-92FD-6DBDD17C6EFC}" type="sibTrans" cxnId="{F18ACD7F-9117-4EA6-B2C2-EB1414167CAE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BCC9E29-A985-4B9A-B9D8-C95973A7E23F}" type="parTrans" cxnId="{6A270413-C4E0-4AB6-9519-2CDF24F7D66C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F5A80A2-94E3-4BCD-BAAD-83EB70BDE5E8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稳定期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3ADB2C-97BE-472F-A341-5BB195F519BA}" type="sibTrans" cxnId="{6A270413-C4E0-4AB6-9519-2CDF24F7D66C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5069591-677A-449B-ADA0-AD732E6DD1ED}" type="sibTrans" cxnId="{ACAB0D27-5F66-4D01-8275-938F32414BE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DA851AF-BD0B-4521-9035-A26715288AE4}" type="parTrans" cxnId="{956E1906-DF73-42BB-8204-AE1A2468F83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669CE54-35C9-47CB-B039-FCCEC1E4A7FB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试剂消耗品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16A768D-9D3B-409E-AB3C-D0FC2DCB78B0}" type="parTrans" cxnId="{E10661B1-988F-4212-8DEF-B7C5C1FA8845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76B741D-0607-48E5-BA53-E1F5677CEC8B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正确的位置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774DA86-7326-4A33-A122-A25CCDACE019}" type="sibTrans" cxnId="{E10661B1-988F-4212-8DEF-B7C5C1FA884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25061A8-4156-46C6-980D-63A00BBC5308}" type="parTrans" cxnId="{F3DDC9D2-B8EF-463A-8E5D-0962051227BB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4C7F32C-0132-484B-AE43-0B2D31640C78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正确的配比和配制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41CDFCF-2ED3-487E-A1C1-BA29F746328F}" type="sibTrans" cxnId="{F3DDC9D2-B8EF-463A-8E5D-0962051227BB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ABE0BC2-40F1-41C4-AD35-1A6524261C77}" type="sibTrans" cxnId="{956E1906-DF73-42BB-8204-AE1A2468F83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3635EE7-63B0-439D-9DF6-E013F1523ACC}" type="parTrans" cxnId="{5BBC89F4-6C2F-434A-A88A-0D4B33900168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E12D8E6-A950-4999-AB78-D671D2ED708F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质控和校准品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7E3BD5E-DC76-4FDF-B3E9-4BF127AFA071}" type="parTrans" cxnId="{3714B7C9-2516-43E4-B12A-AD4ED9751380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D94B4AB-2662-459A-8C63-E6CDA6C832D4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同一批号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A445A9F-F554-441C-94B0-10355B69CC32}" type="sibTrans" cxnId="{3714B7C9-2516-43E4-B12A-AD4ED9751380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681AEE-83A8-45FA-85DF-9570EE4303CE}" type="parTrans" cxnId="{1F5FF109-8501-4B0A-8BD5-550407A5BD5D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1246BF1-001D-4275-B7D7-4F251FDA4222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有效期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F6C087-6040-4141-A581-F397937808AD}" type="sibTrans" cxnId="{1F5FF109-8501-4B0A-8BD5-550407A5BD5D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1EC2B13-6E62-408E-A21E-F5AEF0E45468}" type="parTrans" cxnId="{215BC31C-6AEC-46A4-945C-5976A0B43165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806B2A8-2FAB-4F70-8C8C-A50E3FB2D118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稳定期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41CA904-E525-47E4-A9BB-28D7CE575019}" type="sibTrans" cxnId="{215BC31C-6AEC-46A4-945C-5976A0B4316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7B50D24-BA1A-4423-A9D7-03F14D17F72F}" type="sibTrans" cxnId="{5BBC89F4-6C2F-434A-A88A-0D4B33900168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C99BE96-C74D-4BA0-987E-C410FBC7BA05}" type="parTrans" cxnId="{923022FE-E5CD-49BB-8A86-01D7EED1BBC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954824A-93D4-46C6-B8A7-AA82C718552C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验证的标本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CBCAE18-659F-41B0-BD94-729B0B9CEAF3}" type="parTrans" cxnId="{15BF9557-C263-48A5-A07B-2257237C0CF7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F7F018E-7D8D-4F12-AE0A-2E4BFEC68659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标准物质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7F4FA3F-0685-4E88-B036-F02CCFFF6209}" type="sibTrans" cxnId="{15BF9557-C263-48A5-A07B-2257237C0CF7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C0095A3-6D95-44F6-BD38-732CFC7767DA}" type="parTrans" cxnId="{B7BFD7B9-6A1B-451D-98D7-1DA02EC7E9FC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6A0ADDB-662E-4914-9165-40EA608670A0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临床样本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A78AE96-945F-4252-8A5F-C9255517F0FB}" type="sibTrans" cxnId="{B7BFD7B9-6A1B-451D-98D7-1DA02EC7E9FC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125397C-DAB2-44BA-B931-16C3FD4A4CB3}" type="parTrans" cxnId="{59183240-AFF6-46CE-BFAE-3DC2499871AD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790D1D0-EA94-45F3-9A57-201165BDCDBA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外借样本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3221590-AC32-4E01-A982-41BF818B1E10}" type="sibTrans" cxnId="{59183240-AFF6-46CE-BFAE-3DC2499871AD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F1ACB63-524A-49F8-8C69-2CB4E784B326}" type="parTrans" cxnId="{7177E71B-AA82-446A-A3EA-DCA721FA5CB5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1ECD058-FB6E-4A68-A3AC-9542032BE03D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质控品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8C0769D-A566-4DE4-91C5-540F0930DF27}" type="sibTrans" cxnId="{7177E71B-AA82-446A-A3EA-DCA721FA5CB5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1E1DA2C-70B5-444D-A443-0BD298D06C8C}" type="sibTrans" cxnId="{923022FE-E5CD-49BB-8A86-01D7EED1BBC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23E01AB-AC4C-44B3-B6F1-E0C4934B4BFD}" type="parTrans" cxnId="{4154A5D1-4541-4C89-A42A-5985B997BC9D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2D6BF95-790A-44B9-ABBF-5DF12A411002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常用小工具和耗材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2EFD6B8-16DF-407B-93C2-8819C7EE9B5F}" type="parTrans" cxnId="{C009E851-D2F2-4CEC-B05A-A0A0794C203E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FD2F643-0F40-4C51-A7AB-178A92B70DEE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加样枪校准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907C214-3B9F-4B99-B222-FF85B1B1E37A}" type="sibTrans" cxnId="{C009E851-D2F2-4CEC-B05A-A0A0794C203E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32E7B75-BE7B-4233-A7DD-62BF3DF4DFCE}" type="parTrans" cxnId="{5F4AFDC4-32D8-4B48-AB26-A2988E8B053C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B56151B-FD47-4973-9BC5-5ADDAB0C1196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新的枪头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17914E7-A914-4334-B356-254882943D7C}" type="sibTrans" cxnId="{5F4AFDC4-32D8-4B48-AB26-A2988E8B053C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553969E-7B1D-43A2-9261-977E3A3C3B40}" type="parTrans" cxnId="{183410FB-9C36-4B09-B901-1672D2437503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48EBDCD-09B5-42C0-994C-BF9FE2CCCB34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新的反应杯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29D22D4-2536-415E-B3C1-8DBB2480232E}" type="sibTrans" cxnId="{183410FB-9C36-4B09-B901-1672D2437503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8109766-18EB-4C06-A273-E4361F4BE3BE}" type="parTrans" cxnId="{C3F8CD33-622E-474E-B5BA-3E1BEA3A5859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92A9FC7-939F-40CB-9F55-CE1211B90A15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干净的滴定管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46FD3D5-383F-478F-A037-06B78D075483}" type="sibTrans" cxnId="{C3F8CD33-622E-474E-B5BA-3E1BEA3A5859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2E749EF-F604-4422-AAA1-2D9797C729E3}" type="sibTrans" cxnId="{4154A5D1-4541-4C89-A42A-5985B997BC9D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B3589DD-1175-438B-AA3D-213239CC8B2C}" type="pres">
      <dgm:prSet presAssocID="{DB1CBC1F-839C-408F-97AE-A054CA5A81F5}" presName="diagram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563A8021-1B45-466A-BAD2-3F85AD48535E}" type="pres">
      <dgm:prSet presAssocID="{5BA4743B-1AD8-4284-964E-CC6DF45F8127}" presName="root"/>
      <dgm:spPr/>
      <dgm:t>
        <a:bodyPr/>
        <a:lstStyle/>
        <a:p/>
      </dgm:t>
    </dgm:pt>
    <dgm:pt modelId="{93FBCC90-2D34-4702-BF0E-4084BBD1A67E}" type="pres">
      <dgm:prSet presAssocID="{5BA4743B-1AD8-4284-964E-CC6DF45F8127}" presName="rootComposite"/>
      <dgm:spPr/>
      <dgm:t>
        <a:bodyPr/>
        <a:lstStyle/>
        <a:p/>
      </dgm:t>
    </dgm:pt>
    <dgm:pt modelId="{7585A4BD-6A77-467A-993B-836DC9602465}" type="pres">
      <dgm:prSet presAssocID="{5BA4743B-1AD8-4284-964E-CC6DF45F8127}" presName="rootText" presStyleLbl="node1" presStyleCnt="5"/>
      <dgm:spPr/>
      <dgm:t>
        <a:bodyPr/>
        <a:lstStyle/>
        <a:p>
          <a:endParaRPr lang="zh-CN" altLang="en-US"/>
        </a:p>
      </dgm:t>
    </dgm:pt>
    <dgm:pt modelId="{D498955E-DCDF-425A-80C4-9566E145BB00}" type="pres">
      <dgm:prSet presAssocID="{5BA4743B-1AD8-4284-964E-CC6DF45F8127}" presName="rootConnector" presStyleLbl="node1" presStyleCnt="5"/>
      <dgm:spPr/>
      <dgm:t>
        <a:bodyPr/>
        <a:lstStyle/>
        <a:p>
          <a:endParaRPr lang="zh-CN" altLang="en-US"/>
        </a:p>
      </dgm:t>
    </dgm:pt>
    <dgm:pt modelId="{E6A9D66B-A143-4272-9E17-DAE728CF6636}" type="pres">
      <dgm:prSet presAssocID="{5BA4743B-1AD8-4284-964E-CC6DF45F8127}" presName="childShape"/>
      <dgm:spPr/>
      <dgm:t>
        <a:bodyPr/>
        <a:lstStyle/>
        <a:p/>
      </dgm:t>
    </dgm:pt>
    <dgm:pt modelId="{857555D9-1070-4D1E-A14A-F083B8AF1524}" type="pres">
      <dgm:prSet presAssocID="{9532C6EF-A1FE-4801-8195-7BB88F201818}" presName="Name13" presStyleLbl="parChTrans1D2" presStyleCnt="17"/>
      <dgm:spPr/>
      <dgm:t>
        <a:bodyPr/>
        <a:lstStyle/>
        <a:p>
          <a:endParaRPr lang="zh-CN" altLang="en-US"/>
        </a:p>
      </dgm:t>
    </dgm:pt>
    <dgm:pt modelId="{EFD6CE9A-D940-4CF3-9689-14A2184EB4D6}" type="pres">
      <dgm:prSet presAssocID="{3E57E367-874D-45D3-AAA2-924AB4D69181}" presName="childText" presStyleLbl="bgAcc1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D0D1D4D-19C1-4201-B7F2-73A54556229E}" type="pres">
      <dgm:prSet presAssocID="{3E57D6E8-DBA8-43B7-855A-D351EB089691}" presName="Name13" presStyleLbl="parChTrans1D2" presStyleIdx="1" presStyleCnt="17"/>
      <dgm:spPr/>
      <dgm:t>
        <a:bodyPr/>
        <a:lstStyle/>
        <a:p>
          <a:endParaRPr lang="zh-CN" altLang="en-US"/>
        </a:p>
      </dgm:t>
    </dgm:pt>
    <dgm:pt modelId="{B375ADFF-EC73-4DD7-B4DD-F5922F567906}" type="pres">
      <dgm:prSet presAssocID="{57F5D6FD-9337-4157-B200-C036E3657389}" presName="childText" presStyleLbl="bgAcc1" presStyleIdx="1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83945FF-D758-4C3C-BD0C-55FE6A2CE99F}" type="pres">
      <dgm:prSet presAssocID="{8330BDBB-16BE-4B64-BA61-730A9EBB917D}" presName="Name13" presStyleLbl="parChTrans1D2" presStyleIdx="2" presStyleCnt="17"/>
      <dgm:spPr/>
      <dgm:t>
        <a:bodyPr/>
        <a:lstStyle/>
        <a:p>
          <a:endParaRPr lang="zh-CN" altLang="en-US"/>
        </a:p>
      </dgm:t>
    </dgm:pt>
    <dgm:pt modelId="{B9974F3B-1508-421B-865D-4BDF032A1774}" type="pres">
      <dgm:prSet presAssocID="{6A36EB91-8C42-4044-8C19-CD42FDDF6750}" presName="childText" presStyleLbl="bgAcc1" presStyleIdx="2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49D0DAE-37F2-47B4-93B0-A77564F15955}" type="pres">
      <dgm:prSet presAssocID="{7BCC9E29-A985-4B9A-B9D8-C95973A7E23F}" presName="Name13" presStyleLbl="parChTrans1D2" presStyleIdx="3" presStyleCnt="17"/>
      <dgm:spPr/>
      <dgm:t>
        <a:bodyPr/>
        <a:lstStyle/>
        <a:p>
          <a:endParaRPr lang="zh-CN" altLang="en-US"/>
        </a:p>
      </dgm:t>
    </dgm:pt>
    <dgm:pt modelId="{66FA87CF-5222-4D11-9E69-69183FDD08BD}" type="pres">
      <dgm:prSet presAssocID="{4F5A80A2-94E3-4BCD-BAAD-83EB70BDE5E8}" presName="childText" presStyleLbl="bgAcc1" presStyleIdx="3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8EE6195-21A9-4473-AC52-9E74AB94DE84}" type="pres">
      <dgm:prSet presAssocID="{6669CE54-35C9-47CB-B039-FCCEC1E4A7FB}" presName="root"/>
      <dgm:spPr/>
      <dgm:t>
        <a:bodyPr/>
        <a:lstStyle/>
        <a:p/>
      </dgm:t>
    </dgm:pt>
    <dgm:pt modelId="{282EC14F-0C7A-479A-B4B3-E361883B410B}" type="pres">
      <dgm:prSet presAssocID="{6669CE54-35C9-47CB-B039-FCCEC1E4A7FB}" presName="rootComposite"/>
      <dgm:spPr/>
      <dgm:t>
        <a:bodyPr/>
        <a:lstStyle/>
        <a:p/>
      </dgm:t>
    </dgm:pt>
    <dgm:pt modelId="{35FD44B0-90FA-42F4-B930-C87DAB52DDA8}" type="pres">
      <dgm:prSet presAssocID="{6669CE54-35C9-47CB-B039-FCCEC1E4A7FB}" presName="rootText" presStyleLbl="node1" presStyleIdx="1" presStyleCnt="5"/>
      <dgm:spPr/>
      <dgm:t>
        <a:bodyPr/>
        <a:lstStyle/>
        <a:p>
          <a:endParaRPr lang="zh-CN" altLang="en-US"/>
        </a:p>
      </dgm:t>
    </dgm:pt>
    <dgm:pt modelId="{2986C396-00A2-4751-9E43-CBCECD1E807F}" type="pres">
      <dgm:prSet presAssocID="{6669CE54-35C9-47CB-B039-FCCEC1E4A7FB}" presName="rootConnector" presStyleLbl="node1" presStyleIdx="1" presStyleCnt="5"/>
      <dgm:spPr/>
      <dgm:t>
        <a:bodyPr/>
        <a:lstStyle/>
        <a:p>
          <a:endParaRPr lang="zh-CN" altLang="en-US"/>
        </a:p>
      </dgm:t>
    </dgm:pt>
    <dgm:pt modelId="{A6CA9951-BC52-4307-8ED6-BB460695677E}" type="pres">
      <dgm:prSet presAssocID="{6669CE54-35C9-47CB-B039-FCCEC1E4A7FB}" presName="childShape"/>
      <dgm:spPr/>
      <dgm:t>
        <a:bodyPr/>
        <a:lstStyle/>
        <a:p/>
      </dgm:t>
    </dgm:pt>
    <dgm:pt modelId="{84A0C074-2FB8-47D3-AEC1-C97708E79A81}" type="pres">
      <dgm:prSet presAssocID="{516A768D-9D3B-409E-AB3C-D0FC2DCB78B0}" presName="Name13" presStyleLbl="parChTrans1D2" presStyleIdx="4" presStyleCnt="17"/>
      <dgm:spPr/>
      <dgm:t>
        <a:bodyPr/>
        <a:lstStyle/>
        <a:p>
          <a:endParaRPr lang="zh-CN" altLang="en-US"/>
        </a:p>
      </dgm:t>
    </dgm:pt>
    <dgm:pt modelId="{41F9E6C0-686E-4167-9AD5-119E7AE4439D}" type="pres">
      <dgm:prSet presAssocID="{F76B741D-0607-48E5-BA53-E1F5677CEC8B}" presName="childText" presStyleLbl="bgAcc1" presStyleIdx="4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7A9FC91-DA18-47A3-97EA-16B98F4ACA50}" type="pres">
      <dgm:prSet presAssocID="{525061A8-4156-46C6-980D-63A00BBC5308}" presName="Name13" presStyleLbl="parChTrans1D2" presStyleIdx="5" presStyleCnt="17"/>
      <dgm:spPr/>
      <dgm:t>
        <a:bodyPr/>
        <a:lstStyle/>
        <a:p>
          <a:endParaRPr lang="zh-CN" altLang="en-US"/>
        </a:p>
      </dgm:t>
    </dgm:pt>
    <dgm:pt modelId="{8A6CA986-6423-47EE-BA90-9EFB71DEC31A}" type="pres">
      <dgm:prSet presAssocID="{F4C7F32C-0132-484B-AE43-0B2D31640C78}" presName="childText" presStyleLbl="bgAcc1" presStyleIdx="5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7409C0-1EF7-4F6F-976F-6DB64C3ED11E}" type="pres">
      <dgm:prSet presAssocID="{FE12D8E6-A950-4999-AB78-D671D2ED708F}" presName="root"/>
      <dgm:spPr/>
      <dgm:t>
        <a:bodyPr/>
        <a:lstStyle/>
        <a:p/>
      </dgm:t>
    </dgm:pt>
    <dgm:pt modelId="{18C86802-8D1C-4D93-88C4-D1F9A584B039}" type="pres">
      <dgm:prSet presAssocID="{FE12D8E6-A950-4999-AB78-D671D2ED708F}" presName="rootComposite"/>
      <dgm:spPr/>
      <dgm:t>
        <a:bodyPr/>
        <a:lstStyle/>
        <a:p/>
      </dgm:t>
    </dgm:pt>
    <dgm:pt modelId="{824146D4-BD05-4E7B-B1E2-7410E0BCAA94}" type="pres">
      <dgm:prSet presAssocID="{FE12D8E6-A950-4999-AB78-D671D2ED708F}" presName="rootText" presStyleLbl="node1" presStyleIdx="2" presStyleCnt="5"/>
      <dgm:spPr/>
      <dgm:t>
        <a:bodyPr/>
        <a:lstStyle/>
        <a:p>
          <a:endParaRPr lang="zh-CN" altLang="en-US"/>
        </a:p>
      </dgm:t>
    </dgm:pt>
    <dgm:pt modelId="{4FEA7D2E-5A0C-4F0B-A889-F973E234BCF2}" type="pres">
      <dgm:prSet presAssocID="{FE12D8E6-A950-4999-AB78-D671D2ED708F}" presName="rootConnector" presStyleLbl="node1" presStyleIdx="2" presStyleCnt="5"/>
      <dgm:spPr/>
      <dgm:t>
        <a:bodyPr/>
        <a:lstStyle/>
        <a:p>
          <a:endParaRPr lang="zh-CN" altLang="en-US"/>
        </a:p>
      </dgm:t>
    </dgm:pt>
    <dgm:pt modelId="{68CC19B5-3BFB-4379-973B-4314436FB2FF}" type="pres">
      <dgm:prSet presAssocID="{FE12D8E6-A950-4999-AB78-D671D2ED708F}" presName="childShape"/>
      <dgm:spPr/>
      <dgm:t>
        <a:bodyPr/>
        <a:lstStyle/>
        <a:p/>
      </dgm:t>
    </dgm:pt>
    <dgm:pt modelId="{EA177D04-0E73-436C-92E3-82F105E021F2}" type="pres">
      <dgm:prSet presAssocID="{D7E3BD5E-DC76-4FDF-B3E9-4BF127AFA071}" presName="Name13" presStyleLbl="parChTrans1D2" presStyleIdx="6" presStyleCnt="17"/>
      <dgm:spPr/>
      <dgm:t>
        <a:bodyPr/>
        <a:lstStyle/>
        <a:p>
          <a:endParaRPr lang="zh-CN" altLang="en-US"/>
        </a:p>
      </dgm:t>
    </dgm:pt>
    <dgm:pt modelId="{619A41DF-18FB-484C-A899-F20BC838A2A5}" type="pres">
      <dgm:prSet presAssocID="{ED94B4AB-2662-459A-8C63-E6CDA6C832D4}" presName="childText" presStyleLbl="bgAcc1" presStyleIdx="6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A1FB45-A3CE-42CA-BCED-FDA1A19551D0}" type="pres">
      <dgm:prSet presAssocID="{22681AEE-83A8-45FA-85DF-9570EE4303CE}" presName="Name13" presStyleLbl="parChTrans1D2" presStyleIdx="7" presStyleCnt="17"/>
      <dgm:spPr/>
      <dgm:t>
        <a:bodyPr/>
        <a:lstStyle/>
        <a:p>
          <a:endParaRPr lang="zh-CN" altLang="en-US"/>
        </a:p>
      </dgm:t>
    </dgm:pt>
    <dgm:pt modelId="{88E8F223-F1D1-48E7-B6F6-F04BF54AEB4C}" type="pres">
      <dgm:prSet presAssocID="{31246BF1-001D-4275-B7D7-4F251FDA4222}" presName="childText" presStyleLbl="bgAcc1" presStyleIdx="7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40D10D-CD42-41BB-A741-2862D345CBC9}" type="pres">
      <dgm:prSet presAssocID="{F1EC2B13-6E62-408E-A21E-F5AEF0E45468}" presName="Name13" presStyleLbl="parChTrans1D2" presStyleIdx="8" presStyleCnt="17"/>
      <dgm:spPr/>
      <dgm:t>
        <a:bodyPr/>
        <a:lstStyle/>
        <a:p>
          <a:endParaRPr lang="zh-CN" altLang="en-US"/>
        </a:p>
      </dgm:t>
    </dgm:pt>
    <dgm:pt modelId="{9BDE8779-2F6A-452F-826D-80B0E5C244E0}" type="pres">
      <dgm:prSet presAssocID="{9806B2A8-2FAB-4F70-8C8C-A50E3FB2D118}" presName="childText" presStyleLbl="bgAcc1" presStyleIdx="8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5BC070-549D-4C5A-80D7-DB51BFDC2746}" type="pres">
      <dgm:prSet presAssocID="{2954824A-93D4-46C6-B8A7-AA82C718552C}" presName="root"/>
      <dgm:spPr/>
      <dgm:t>
        <a:bodyPr/>
        <a:lstStyle/>
        <a:p/>
      </dgm:t>
    </dgm:pt>
    <dgm:pt modelId="{854AAEDA-8F43-4584-991F-A2949BEA6825}" type="pres">
      <dgm:prSet presAssocID="{2954824A-93D4-46C6-B8A7-AA82C718552C}" presName="rootComposite"/>
      <dgm:spPr/>
      <dgm:t>
        <a:bodyPr/>
        <a:lstStyle/>
        <a:p/>
      </dgm:t>
    </dgm:pt>
    <dgm:pt modelId="{F5EECEF7-0A92-4DFB-974E-68F88E02C4CC}" type="pres">
      <dgm:prSet presAssocID="{2954824A-93D4-46C6-B8A7-AA82C718552C}" presName="rootText" presStyleLbl="node1" presStyleIdx="3" presStyleCnt="5"/>
      <dgm:spPr/>
      <dgm:t>
        <a:bodyPr/>
        <a:lstStyle/>
        <a:p>
          <a:endParaRPr lang="zh-CN" altLang="en-US"/>
        </a:p>
      </dgm:t>
    </dgm:pt>
    <dgm:pt modelId="{1FCFA090-53AE-41EA-AFA9-3808D402E26D}" type="pres">
      <dgm:prSet presAssocID="{2954824A-93D4-46C6-B8A7-AA82C718552C}" presName="rootConnector" presStyleLbl="node1" presStyleIdx="3" presStyleCnt="5"/>
      <dgm:spPr/>
      <dgm:t>
        <a:bodyPr/>
        <a:lstStyle/>
        <a:p>
          <a:endParaRPr lang="zh-CN" altLang="en-US"/>
        </a:p>
      </dgm:t>
    </dgm:pt>
    <dgm:pt modelId="{0EC0D768-A717-4F0E-9090-8002F52F9290}" type="pres">
      <dgm:prSet presAssocID="{2954824A-93D4-46C6-B8A7-AA82C718552C}" presName="childShape"/>
      <dgm:spPr/>
      <dgm:t>
        <a:bodyPr/>
        <a:lstStyle/>
        <a:p/>
      </dgm:t>
    </dgm:pt>
    <dgm:pt modelId="{AF6052E2-3D80-4DE6-AE31-5389EE0588BB}" type="pres">
      <dgm:prSet presAssocID="{0CBCAE18-659F-41B0-BD94-729B0B9CEAF3}" presName="Name13" presStyleLbl="parChTrans1D2" presStyleIdx="9" presStyleCnt="17"/>
      <dgm:spPr/>
      <dgm:t>
        <a:bodyPr/>
        <a:lstStyle/>
        <a:p>
          <a:endParaRPr lang="zh-CN" altLang="en-US"/>
        </a:p>
      </dgm:t>
    </dgm:pt>
    <dgm:pt modelId="{3784C340-3F50-455D-A878-F5CC76EA207D}" type="pres">
      <dgm:prSet presAssocID="{3F7F018E-7D8D-4F12-AE0A-2E4BFEC68659}" presName="childText" presStyleLbl="bgAcc1" presStyleIdx="9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15CBB3-D943-4054-8014-96000BD5A223}" type="pres">
      <dgm:prSet presAssocID="{EC0095A3-6D95-44F6-BD38-732CFC7767DA}" presName="Name13" presStyleLbl="parChTrans1D2" presStyleIdx="10" presStyleCnt="17"/>
      <dgm:spPr/>
      <dgm:t>
        <a:bodyPr/>
        <a:lstStyle/>
        <a:p>
          <a:endParaRPr lang="zh-CN" altLang="en-US"/>
        </a:p>
      </dgm:t>
    </dgm:pt>
    <dgm:pt modelId="{B9F99768-565F-4A1D-9F0C-C851ECCACB04}" type="pres">
      <dgm:prSet presAssocID="{F6A0ADDB-662E-4914-9165-40EA608670A0}" presName="childText" presStyleLbl="bgAcc1" presStyleIdx="10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87047A-B8DF-490E-A496-D8039D68CFF6}" type="pres">
      <dgm:prSet presAssocID="{3125397C-DAB2-44BA-B931-16C3FD4A4CB3}" presName="Name13" presStyleLbl="parChTrans1D2" presStyleIdx="11" presStyleCnt="17"/>
      <dgm:spPr/>
      <dgm:t>
        <a:bodyPr/>
        <a:lstStyle/>
        <a:p>
          <a:endParaRPr lang="zh-CN" altLang="en-US"/>
        </a:p>
      </dgm:t>
    </dgm:pt>
    <dgm:pt modelId="{C4F6BD5A-A7EF-4D26-B2D7-98BCD237BAF0}" type="pres">
      <dgm:prSet presAssocID="{7790D1D0-EA94-45F3-9A57-201165BDCDBA}" presName="childText" presStyleLbl="bgAcc1" presStyleIdx="11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25A83BE-8196-4CA5-B4E9-8F2217C92DB1}" type="pres">
      <dgm:prSet presAssocID="{1F1ACB63-524A-49F8-8C69-2CB4E784B326}" presName="Name13" presStyleLbl="parChTrans1D2" presStyleIdx="12" presStyleCnt="17"/>
      <dgm:spPr/>
      <dgm:t>
        <a:bodyPr/>
        <a:lstStyle/>
        <a:p>
          <a:endParaRPr lang="zh-CN" altLang="en-US"/>
        </a:p>
      </dgm:t>
    </dgm:pt>
    <dgm:pt modelId="{24358C6A-B26C-4898-96BB-5B4B493E446B}" type="pres">
      <dgm:prSet presAssocID="{F1ECD058-FB6E-4A68-A3AC-9542032BE03D}" presName="childText" presStyleLbl="bgAcc1" presStyleIdx="12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4B0480-7405-41E7-9699-0550BAECEBC0}" type="pres">
      <dgm:prSet presAssocID="{12D6BF95-790A-44B9-ABBF-5DF12A411002}" presName="root"/>
      <dgm:spPr/>
      <dgm:t>
        <a:bodyPr/>
        <a:lstStyle/>
        <a:p/>
      </dgm:t>
    </dgm:pt>
    <dgm:pt modelId="{21FBC45B-53A6-40CA-886B-4E39EC6A5B2B}" type="pres">
      <dgm:prSet presAssocID="{12D6BF95-790A-44B9-ABBF-5DF12A411002}" presName="rootComposite"/>
      <dgm:spPr/>
      <dgm:t>
        <a:bodyPr/>
        <a:lstStyle/>
        <a:p/>
      </dgm:t>
    </dgm:pt>
    <dgm:pt modelId="{C637B527-8569-4013-B3CB-7A75F61B6083}" type="pres">
      <dgm:prSet presAssocID="{12D6BF95-790A-44B9-ABBF-5DF12A411002}" presName="rootText" presStyleLbl="node1" presStyleIdx="4" presStyleCnt="5"/>
      <dgm:spPr/>
      <dgm:t>
        <a:bodyPr/>
        <a:lstStyle/>
        <a:p>
          <a:endParaRPr lang="zh-CN" altLang="en-US"/>
        </a:p>
      </dgm:t>
    </dgm:pt>
    <dgm:pt modelId="{1E825B60-56DE-4155-AF4A-2B64C4BA5A8B}" type="pres">
      <dgm:prSet presAssocID="{12D6BF95-790A-44B9-ABBF-5DF12A411002}" presName="rootConnector" presStyleLbl="node1" presStyleIdx="4" presStyleCnt="5"/>
      <dgm:spPr/>
      <dgm:t>
        <a:bodyPr/>
        <a:lstStyle/>
        <a:p>
          <a:endParaRPr lang="zh-CN" altLang="en-US"/>
        </a:p>
      </dgm:t>
    </dgm:pt>
    <dgm:pt modelId="{3A184EE7-4928-4FAE-95CB-5716E4D1F151}" type="pres">
      <dgm:prSet presAssocID="{12D6BF95-790A-44B9-ABBF-5DF12A411002}" presName="childShape"/>
      <dgm:spPr/>
      <dgm:t>
        <a:bodyPr/>
        <a:lstStyle/>
        <a:p/>
      </dgm:t>
    </dgm:pt>
    <dgm:pt modelId="{7FE7D34C-1DE3-4547-9215-040C1492998A}" type="pres">
      <dgm:prSet presAssocID="{82EFD6B8-16DF-407B-93C2-8819C7EE9B5F}" presName="Name13" presStyleLbl="parChTrans1D2" presStyleIdx="13" presStyleCnt="17"/>
      <dgm:spPr/>
      <dgm:t>
        <a:bodyPr/>
        <a:lstStyle/>
        <a:p>
          <a:endParaRPr lang="zh-CN" altLang="en-US"/>
        </a:p>
      </dgm:t>
    </dgm:pt>
    <dgm:pt modelId="{5A1B8540-B50E-415C-AB4B-11B984FACC0D}" type="pres">
      <dgm:prSet presAssocID="{8FD2F643-0F40-4C51-A7AB-178A92B70DEE}" presName="childText" presStyleLbl="bgAcc1" presStyleIdx="13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DC620F-E61C-4CE0-B3F9-ABA6982DEF77}" type="pres">
      <dgm:prSet presAssocID="{C32E7B75-BE7B-4233-A7DD-62BF3DF4DFCE}" presName="Name13" presStyleLbl="parChTrans1D2" presStyleIdx="14" presStyleCnt="17"/>
      <dgm:spPr/>
      <dgm:t>
        <a:bodyPr/>
        <a:lstStyle/>
        <a:p>
          <a:endParaRPr lang="zh-CN" altLang="en-US"/>
        </a:p>
      </dgm:t>
    </dgm:pt>
    <dgm:pt modelId="{B0F61206-E662-427B-9821-423421AD0A19}" type="pres">
      <dgm:prSet presAssocID="{FB56151B-FD47-4973-9BC5-5ADDAB0C1196}" presName="childText" presStyleLbl="bgAcc1" presStyleIdx="14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3FB9CE-E739-4897-8911-167DB4E35119}" type="pres">
      <dgm:prSet presAssocID="{D553969E-7B1D-43A2-9261-977E3A3C3B40}" presName="Name13" presStyleLbl="parChTrans1D2" presStyleIdx="15" presStyleCnt="17"/>
      <dgm:spPr/>
      <dgm:t>
        <a:bodyPr/>
        <a:lstStyle/>
        <a:p>
          <a:endParaRPr lang="zh-CN" altLang="en-US"/>
        </a:p>
      </dgm:t>
    </dgm:pt>
    <dgm:pt modelId="{E1120AFC-08FF-4C3E-83F3-4451C9BD5B6B}" type="pres">
      <dgm:prSet presAssocID="{548EBDCD-09B5-42C0-994C-BF9FE2CCCB34}" presName="childText" presStyleLbl="bgAcc1" presStyleIdx="15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AC4CBB-6492-417D-B400-F63F881AEC4F}" type="pres">
      <dgm:prSet presAssocID="{28109766-18EB-4C06-A273-E4361F4BE3BE}" presName="Name13" presStyleLbl="parChTrans1D2" presStyleIdx="16" presStyleCnt="17"/>
      <dgm:spPr/>
      <dgm:t>
        <a:bodyPr/>
        <a:lstStyle/>
        <a:p>
          <a:endParaRPr lang="zh-CN" altLang="en-US"/>
        </a:p>
      </dgm:t>
    </dgm:pt>
    <dgm:pt modelId="{916FEF6D-2400-430E-B71D-CF185615E522}" type="pres">
      <dgm:prSet presAssocID="{B92A9FC7-939F-40CB-9F55-CE1211B90A15}" presName="childText" presStyleLbl="bgAcc1" presStyleIdx="16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CAB0D27-5F66-4D01-8275-938F32414BE5}" srcId="{DB1CBC1F-839C-408F-97AE-A054CA5A81F5}" destId="{5BA4743B-1AD8-4284-964E-CC6DF45F8127}" srcOrd="0" destOrd="0" parTransId="{CAED9BA4-D79F-41E0-BBDA-08A40EE59C03}" sibTransId="{65069591-677A-449B-ADA0-AD732E6DD1ED}"/>
    <dgm:cxn modelId="{A106B41F-B9B6-47FF-A3B2-2F2A56AFF18F}" srcId="{5BA4743B-1AD8-4284-964E-CC6DF45F8127}" destId="{3E57E367-874D-45D3-AAA2-924AB4D69181}" srcOrd="0" destOrd="0" parTransId="{9532C6EF-A1FE-4801-8195-7BB88F201818}" sibTransId="{9BF48864-F9D4-493E-8F3B-A5E285CC6D06}"/>
    <dgm:cxn modelId="{0A8FBD13-EA55-4978-8BBC-BC7DF2BE6AB5}" srcId="{5BA4743B-1AD8-4284-964E-CC6DF45F8127}" destId="{57F5D6FD-9337-4157-B200-C036E3657389}" srcOrd="1" destOrd="0" parTransId="{3E57D6E8-DBA8-43B7-855A-D351EB089691}" sibTransId="{481683B2-CF4D-424A-860C-222E1333D495}"/>
    <dgm:cxn modelId="{F18ACD7F-9117-4EA6-B2C2-EB1414167CAE}" srcId="{5BA4743B-1AD8-4284-964E-CC6DF45F8127}" destId="{6A36EB91-8C42-4044-8C19-CD42FDDF6750}" srcOrd="2" destOrd="0" parTransId="{8330BDBB-16BE-4B64-BA61-730A9EBB917D}" sibTransId="{F734697B-AE4B-4E43-92FD-6DBDD17C6EFC}"/>
    <dgm:cxn modelId="{6A270413-C4E0-4AB6-9519-2CDF24F7D66C}" srcId="{5BA4743B-1AD8-4284-964E-CC6DF45F8127}" destId="{4F5A80A2-94E3-4BCD-BAAD-83EB70BDE5E8}" srcOrd="3" destOrd="0" parTransId="{7BCC9E29-A985-4B9A-B9D8-C95973A7E23F}" sibTransId="{883ADB2C-97BE-472F-A341-5BB195F519BA}"/>
    <dgm:cxn modelId="{956E1906-DF73-42BB-8204-AE1A2468F83F}" srcId="{DB1CBC1F-839C-408F-97AE-A054CA5A81F5}" destId="{6669CE54-35C9-47CB-B039-FCCEC1E4A7FB}" srcOrd="1" destOrd="0" parTransId="{3DA851AF-BD0B-4521-9035-A26715288AE4}" sibTransId="{BABE0BC2-40F1-41C4-AD35-1A6524261C77}"/>
    <dgm:cxn modelId="{E10661B1-988F-4212-8DEF-B7C5C1FA8845}" srcId="{6669CE54-35C9-47CB-B039-FCCEC1E4A7FB}" destId="{F76B741D-0607-48E5-BA53-E1F5677CEC8B}" srcOrd="0" destOrd="0" parTransId="{516A768D-9D3B-409E-AB3C-D0FC2DCB78B0}" sibTransId="{F774DA86-7326-4A33-A122-A25CCDACE019}"/>
    <dgm:cxn modelId="{F3DDC9D2-B8EF-463A-8E5D-0962051227BB}" srcId="{6669CE54-35C9-47CB-B039-FCCEC1E4A7FB}" destId="{F4C7F32C-0132-484B-AE43-0B2D31640C78}" srcOrd="1" destOrd="0" parTransId="{525061A8-4156-46C6-980D-63A00BBC5308}" sibTransId="{341CDFCF-2ED3-487E-A1C1-BA29F746328F}"/>
    <dgm:cxn modelId="{5BBC89F4-6C2F-434A-A88A-0D4B33900168}" srcId="{DB1CBC1F-839C-408F-97AE-A054CA5A81F5}" destId="{FE12D8E6-A950-4999-AB78-D671D2ED708F}" srcOrd="2" destOrd="0" parTransId="{A3635EE7-63B0-439D-9DF6-E013F1523ACC}" sibTransId="{D7B50D24-BA1A-4423-A9D7-03F14D17F72F}"/>
    <dgm:cxn modelId="{3714B7C9-2516-43E4-B12A-AD4ED9751380}" srcId="{FE12D8E6-A950-4999-AB78-D671D2ED708F}" destId="{ED94B4AB-2662-459A-8C63-E6CDA6C832D4}" srcOrd="0" destOrd="0" parTransId="{D7E3BD5E-DC76-4FDF-B3E9-4BF127AFA071}" sibTransId="{FA445A9F-F554-441C-94B0-10355B69CC32}"/>
    <dgm:cxn modelId="{1F5FF109-8501-4B0A-8BD5-550407A5BD5D}" srcId="{FE12D8E6-A950-4999-AB78-D671D2ED708F}" destId="{31246BF1-001D-4275-B7D7-4F251FDA4222}" srcOrd="1" destOrd="0" parTransId="{22681AEE-83A8-45FA-85DF-9570EE4303CE}" sibTransId="{DDF6C087-6040-4141-A581-F397937808AD}"/>
    <dgm:cxn modelId="{215BC31C-6AEC-46A4-945C-5976A0B43165}" srcId="{FE12D8E6-A950-4999-AB78-D671D2ED708F}" destId="{9806B2A8-2FAB-4F70-8C8C-A50E3FB2D118}" srcOrd="2" destOrd="0" parTransId="{F1EC2B13-6E62-408E-A21E-F5AEF0E45468}" sibTransId="{841CA904-E525-47E4-A9BB-28D7CE575019}"/>
    <dgm:cxn modelId="{923022FE-E5CD-49BB-8A86-01D7EED1BBC2}" srcId="{DB1CBC1F-839C-408F-97AE-A054CA5A81F5}" destId="{2954824A-93D4-46C6-B8A7-AA82C718552C}" srcOrd="3" destOrd="0" parTransId="{BC99BE96-C74D-4BA0-987E-C410FBC7BA05}" sibTransId="{E1E1DA2C-70B5-444D-A443-0BD298D06C8C}"/>
    <dgm:cxn modelId="{15BF9557-C263-48A5-A07B-2257237C0CF7}" srcId="{2954824A-93D4-46C6-B8A7-AA82C718552C}" destId="{3F7F018E-7D8D-4F12-AE0A-2E4BFEC68659}" srcOrd="0" destOrd="0" parTransId="{0CBCAE18-659F-41B0-BD94-729B0B9CEAF3}" sibTransId="{47F4FA3F-0685-4E88-B036-F02CCFFF6209}"/>
    <dgm:cxn modelId="{B7BFD7B9-6A1B-451D-98D7-1DA02EC7E9FC}" srcId="{2954824A-93D4-46C6-B8A7-AA82C718552C}" destId="{F6A0ADDB-662E-4914-9165-40EA608670A0}" srcOrd="1" destOrd="0" parTransId="{EC0095A3-6D95-44F6-BD38-732CFC7767DA}" sibTransId="{0A78AE96-945F-4252-8A5F-C9255517F0FB}"/>
    <dgm:cxn modelId="{59183240-AFF6-46CE-BFAE-3DC2499871AD}" srcId="{2954824A-93D4-46C6-B8A7-AA82C718552C}" destId="{7790D1D0-EA94-45F3-9A57-201165BDCDBA}" srcOrd="2" destOrd="0" parTransId="{3125397C-DAB2-44BA-B931-16C3FD4A4CB3}" sibTransId="{93221590-AC32-4E01-A982-41BF818B1E10}"/>
    <dgm:cxn modelId="{7177E71B-AA82-446A-A3EA-DCA721FA5CB5}" srcId="{2954824A-93D4-46C6-B8A7-AA82C718552C}" destId="{F1ECD058-FB6E-4A68-A3AC-9542032BE03D}" srcOrd="3" destOrd="0" parTransId="{1F1ACB63-524A-49F8-8C69-2CB4E784B326}" sibTransId="{18C0769D-A566-4DE4-91C5-540F0930DF27}"/>
    <dgm:cxn modelId="{4154A5D1-4541-4C89-A42A-5985B997BC9D}" srcId="{DB1CBC1F-839C-408F-97AE-A054CA5A81F5}" destId="{12D6BF95-790A-44B9-ABBF-5DF12A411002}" srcOrd="4" destOrd="0" parTransId="{523E01AB-AC4C-44B3-B6F1-E0C4934B4BFD}" sibTransId="{02E749EF-F604-4422-AAA1-2D9797C729E3}"/>
    <dgm:cxn modelId="{C009E851-D2F2-4CEC-B05A-A0A0794C203E}" srcId="{12D6BF95-790A-44B9-ABBF-5DF12A411002}" destId="{8FD2F643-0F40-4C51-A7AB-178A92B70DEE}" srcOrd="0" destOrd="0" parTransId="{82EFD6B8-16DF-407B-93C2-8819C7EE9B5F}" sibTransId="{3907C214-3B9F-4B99-B222-FF85B1B1E37A}"/>
    <dgm:cxn modelId="{5F4AFDC4-32D8-4B48-AB26-A2988E8B053C}" srcId="{12D6BF95-790A-44B9-ABBF-5DF12A411002}" destId="{FB56151B-FD47-4973-9BC5-5ADDAB0C1196}" srcOrd="1" destOrd="0" parTransId="{C32E7B75-BE7B-4233-A7DD-62BF3DF4DFCE}" sibTransId="{517914E7-A914-4334-B356-254882943D7C}"/>
    <dgm:cxn modelId="{183410FB-9C36-4B09-B901-1672D2437503}" srcId="{12D6BF95-790A-44B9-ABBF-5DF12A411002}" destId="{548EBDCD-09B5-42C0-994C-BF9FE2CCCB34}" srcOrd="2" destOrd="0" parTransId="{D553969E-7B1D-43A2-9261-977E3A3C3B40}" sibTransId="{E29D22D4-2536-415E-B3C1-8DBB2480232E}"/>
    <dgm:cxn modelId="{C3F8CD33-622E-474E-B5BA-3E1BEA3A5859}" srcId="{12D6BF95-790A-44B9-ABBF-5DF12A411002}" destId="{B92A9FC7-939F-40CB-9F55-CE1211B90A15}" srcOrd="3" destOrd="0" parTransId="{28109766-18EB-4C06-A273-E4361F4BE3BE}" sibTransId="{646FD3D5-383F-478F-A037-06B78D075483}"/>
    <dgm:cxn modelId="{9B0982CF-D785-4204-89A5-62248316ACFA}" type="presOf" srcId="{DB1CBC1F-839C-408F-97AE-A054CA5A81F5}" destId="{BB3589DD-1175-438B-AA3D-213239CC8B2C}" srcOrd="0" destOrd="0" presId="urn:microsoft.com/office/officeart/2005/8/layout/hierarchy3"/>
    <dgm:cxn modelId="{E6D42522-6D8E-4AD4-95D3-3611BF803A0B}" type="presParOf" srcId="{BB3589DD-1175-438B-AA3D-213239CC8B2C}" destId="{563A8021-1B45-466A-BAD2-3F85AD48535E}" srcOrd="0" destOrd="0" presId="urn:microsoft.com/office/officeart/2005/8/layout/hierarchy3"/>
    <dgm:cxn modelId="{1B926247-6E95-4609-BED5-B1AF63857593}" type="presParOf" srcId="{563A8021-1B45-466A-BAD2-3F85AD48535E}" destId="{93FBCC90-2D34-4702-BF0E-4084BBD1A67E}" srcOrd="0" destOrd="0" presId="urn:microsoft.com/office/officeart/2005/8/layout/hierarchy3"/>
    <dgm:cxn modelId="{6E97E972-BC76-492D-BAEE-E8C45C437AA8}" type="presParOf" srcId="{93FBCC90-2D34-4702-BF0E-4084BBD1A67E}" destId="{7585A4BD-6A77-467A-993B-836DC9602465}" srcOrd="0" destOrd="0" presId="urn:microsoft.com/office/officeart/2005/8/layout/hierarchy3"/>
    <dgm:cxn modelId="{04559E77-1A66-4F96-B0D0-C48DC67FB599}" type="presOf" srcId="{5BA4743B-1AD8-4284-964E-CC6DF45F8127}" destId="{7585A4BD-6A77-467A-993B-836DC9602465}" srcOrd="0" destOrd="0" presId="urn:microsoft.com/office/officeart/2005/8/layout/hierarchy3"/>
    <dgm:cxn modelId="{948D844E-AAB2-497D-90D9-AF2CEF53103D}" type="presParOf" srcId="{93FBCC90-2D34-4702-BF0E-4084BBD1A67E}" destId="{D498955E-DCDF-425A-80C4-9566E145BB00}" srcOrd="1" destOrd="0" presId="urn:microsoft.com/office/officeart/2005/8/layout/hierarchy3"/>
    <dgm:cxn modelId="{FFCCDD2A-19F7-48A1-8337-9F3D1DFB5F43}" type="presOf" srcId="{5BA4743B-1AD8-4284-964E-CC6DF45F8127}" destId="{D498955E-DCDF-425A-80C4-9566E145BB00}" srcOrd="1" destOrd="0" presId="urn:microsoft.com/office/officeart/2005/8/layout/hierarchy3"/>
    <dgm:cxn modelId="{766E8483-E3E3-4D53-9C2A-E9B7DFE06CB5}" type="presParOf" srcId="{563A8021-1B45-466A-BAD2-3F85AD48535E}" destId="{E6A9D66B-A143-4272-9E17-DAE728CF6636}" srcOrd="1" destOrd="0" presId="urn:microsoft.com/office/officeart/2005/8/layout/hierarchy3"/>
    <dgm:cxn modelId="{D8AA65DC-BB07-438A-9C91-F89D4BEC0077}" type="presParOf" srcId="{E6A9D66B-A143-4272-9E17-DAE728CF6636}" destId="{857555D9-1070-4D1E-A14A-F083B8AF1524}" srcOrd="0" destOrd="0" presId="urn:microsoft.com/office/officeart/2005/8/layout/hierarchy3"/>
    <dgm:cxn modelId="{64BAA26E-4040-491A-A4C4-FB26BD27145B}" type="presOf" srcId="{9532C6EF-A1FE-4801-8195-7BB88F201818}" destId="{857555D9-1070-4D1E-A14A-F083B8AF1524}" srcOrd="0" destOrd="0" presId="urn:microsoft.com/office/officeart/2005/8/layout/hierarchy3"/>
    <dgm:cxn modelId="{25C215E1-918B-4207-900F-D6617036DD85}" type="presParOf" srcId="{E6A9D66B-A143-4272-9E17-DAE728CF6636}" destId="{EFD6CE9A-D940-4CF3-9689-14A2184EB4D6}" srcOrd="1" destOrd="0" presId="urn:microsoft.com/office/officeart/2005/8/layout/hierarchy3"/>
    <dgm:cxn modelId="{F84F79A5-51D8-46A9-9DC5-6F13FCCEF79E}" type="presOf" srcId="{3E57E367-874D-45D3-AAA2-924AB4D69181}" destId="{EFD6CE9A-D940-4CF3-9689-14A2184EB4D6}" srcOrd="0" destOrd="0" presId="urn:microsoft.com/office/officeart/2005/8/layout/hierarchy3"/>
    <dgm:cxn modelId="{F55EE342-638C-435C-869A-53236B45DA76}" type="presParOf" srcId="{E6A9D66B-A143-4272-9E17-DAE728CF6636}" destId="{3D0D1D4D-19C1-4201-B7F2-73A54556229E}" srcOrd="2" destOrd="0" presId="urn:microsoft.com/office/officeart/2005/8/layout/hierarchy3"/>
    <dgm:cxn modelId="{3D95ECF7-E665-41B7-98BD-514FF8A03F05}" type="presOf" srcId="{3E57D6E8-DBA8-43B7-855A-D351EB089691}" destId="{3D0D1D4D-19C1-4201-B7F2-73A54556229E}" srcOrd="0" destOrd="0" presId="urn:microsoft.com/office/officeart/2005/8/layout/hierarchy3"/>
    <dgm:cxn modelId="{A7438C47-D68B-48B9-94D2-DDCF1B0FAC75}" type="presParOf" srcId="{E6A9D66B-A143-4272-9E17-DAE728CF6636}" destId="{B375ADFF-EC73-4DD7-B4DD-F5922F567906}" srcOrd="3" destOrd="0" presId="urn:microsoft.com/office/officeart/2005/8/layout/hierarchy3"/>
    <dgm:cxn modelId="{46A00BB1-0AE9-4FF0-8719-0CC33067CFD1}" type="presOf" srcId="{57F5D6FD-9337-4157-B200-C036E3657389}" destId="{B375ADFF-EC73-4DD7-B4DD-F5922F567906}" srcOrd="0" destOrd="0" presId="urn:microsoft.com/office/officeart/2005/8/layout/hierarchy3"/>
    <dgm:cxn modelId="{2B02FB88-9105-4D7B-9E90-9A63B67524DF}" type="presParOf" srcId="{E6A9D66B-A143-4272-9E17-DAE728CF6636}" destId="{C83945FF-D758-4C3C-BD0C-55FE6A2CE99F}" srcOrd="4" destOrd="0" presId="urn:microsoft.com/office/officeart/2005/8/layout/hierarchy3"/>
    <dgm:cxn modelId="{6434DC24-383D-4A37-92C6-DB59DCD11520}" type="presOf" srcId="{8330BDBB-16BE-4B64-BA61-730A9EBB917D}" destId="{C83945FF-D758-4C3C-BD0C-55FE6A2CE99F}" srcOrd="0" destOrd="0" presId="urn:microsoft.com/office/officeart/2005/8/layout/hierarchy3"/>
    <dgm:cxn modelId="{96F59AB1-C0C1-455F-B99A-3CCCC5252035}" type="presParOf" srcId="{E6A9D66B-A143-4272-9E17-DAE728CF6636}" destId="{B9974F3B-1508-421B-865D-4BDF032A1774}" srcOrd="5" destOrd="0" presId="urn:microsoft.com/office/officeart/2005/8/layout/hierarchy3"/>
    <dgm:cxn modelId="{E4B052CA-564D-4D29-9CA8-346DEA968C6E}" type="presOf" srcId="{6A36EB91-8C42-4044-8C19-CD42FDDF6750}" destId="{B9974F3B-1508-421B-865D-4BDF032A1774}" srcOrd="0" destOrd="0" presId="urn:microsoft.com/office/officeart/2005/8/layout/hierarchy3"/>
    <dgm:cxn modelId="{5CEB8DB2-157F-481F-A7AD-590E78C34446}" type="presParOf" srcId="{E6A9D66B-A143-4272-9E17-DAE728CF6636}" destId="{249D0DAE-37F2-47B4-93B0-A77564F15955}" srcOrd="6" destOrd="0" presId="urn:microsoft.com/office/officeart/2005/8/layout/hierarchy3"/>
    <dgm:cxn modelId="{22695857-3A80-4F6C-BE8F-534648456C3F}" type="presOf" srcId="{7BCC9E29-A985-4B9A-B9D8-C95973A7E23F}" destId="{249D0DAE-37F2-47B4-93B0-A77564F15955}" srcOrd="0" destOrd="0" presId="urn:microsoft.com/office/officeart/2005/8/layout/hierarchy3"/>
    <dgm:cxn modelId="{9584C4BC-5828-4C21-B9D2-B0DAE6E8608C}" type="presParOf" srcId="{E6A9D66B-A143-4272-9E17-DAE728CF6636}" destId="{66FA87CF-5222-4D11-9E69-69183FDD08BD}" srcOrd="7" destOrd="0" presId="urn:microsoft.com/office/officeart/2005/8/layout/hierarchy3"/>
    <dgm:cxn modelId="{AD870C03-3D9D-48C3-B479-32F2D1822E90}" type="presOf" srcId="{4F5A80A2-94E3-4BCD-BAAD-83EB70BDE5E8}" destId="{66FA87CF-5222-4D11-9E69-69183FDD08BD}" srcOrd="0" destOrd="0" presId="urn:microsoft.com/office/officeart/2005/8/layout/hierarchy3"/>
    <dgm:cxn modelId="{932D427F-1B58-4917-814F-739EB72E9629}" type="presParOf" srcId="{BB3589DD-1175-438B-AA3D-213239CC8B2C}" destId="{48EE6195-21A9-4473-AC52-9E74AB94DE84}" srcOrd="1" destOrd="0" presId="urn:microsoft.com/office/officeart/2005/8/layout/hierarchy3"/>
    <dgm:cxn modelId="{0E2DD55B-C78D-4D43-9E20-F2B37450BCBC}" type="presParOf" srcId="{48EE6195-21A9-4473-AC52-9E74AB94DE84}" destId="{282EC14F-0C7A-479A-B4B3-E361883B410B}" srcOrd="0" destOrd="0" presId="urn:microsoft.com/office/officeart/2005/8/layout/hierarchy3"/>
    <dgm:cxn modelId="{65ED03E2-F1FF-49F9-9462-585605D122F8}" type="presParOf" srcId="{282EC14F-0C7A-479A-B4B3-E361883B410B}" destId="{35FD44B0-90FA-42F4-B930-C87DAB52DDA8}" srcOrd="0" destOrd="0" presId="urn:microsoft.com/office/officeart/2005/8/layout/hierarchy3"/>
    <dgm:cxn modelId="{91BAAA00-B84C-412C-A78B-05ECBE6A267D}" type="presOf" srcId="{6669CE54-35C9-47CB-B039-FCCEC1E4A7FB}" destId="{35FD44B0-90FA-42F4-B930-C87DAB52DDA8}" srcOrd="0" destOrd="0" presId="urn:microsoft.com/office/officeart/2005/8/layout/hierarchy3"/>
    <dgm:cxn modelId="{3AEBD02F-E7FE-4F95-9843-C9F245CEAB32}" type="presParOf" srcId="{282EC14F-0C7A-479A-B4B3-E361883B410B}" destId="{2986C396-00A2-4751-9E43-CBCECD1E807F}" srcOrd="1" destOrd="0" presId="urn:microsoft.com/office/officeart/2005/8/layout/hierarchy3"/>
    <dgm:cxn modelId="{88CD36F2-94D2-4509-AC22-7A97532980D7}" type="presOf" srcId="{6669CE54-35C9-47CB-B039-FCCEC1E4A7FB}" destId="{2986C396-00A2-4751-9E43-CBCECD1E807F}" srcOrd="1" destOrd="0" presId="urn:microsoft.com/office/officeart/2005/8/layout/hierarchy3"/>
    <dgm:cxn modelId="{829A7991-2C29-46DC-BADD-90D57526FD80}" type="presParOf" srcId="{48EE6195-21A9-4473-AC52-9E74AB94DE84}" destId="{A6CA9951-BC52-4307-8ED6-BB460695677E}" srcOrd="1" destOrd="0" presId="urn:microsoft.com/office/officeart/2005/8/layout/hierarchy3"/>
    <dgm:cxn modelId="{E4B61892-3FEA-439C-9AAE-86A27684A945}" type="presParOf" srcId="{A6CA9951-BC52-4307-8ED6-BB460695677E}" destId="{84A0C074-2FB8-47D3-AEC1-C97708E79A81}" srcOrd="0" destOrd="0" presId="urn:microsoft.com/office/officeart/2005/8/layout/hierarchy3"/>
    <dgm:cxn modelId="{656FF761-9794-428B-AC8D-ED436D70D797}" type="presOf" srcId="{516A768D-9D3B-409E-AB3C-D0FC2DCB78B0}" destId="{84A0C074-2FB8-47D3-AEC1-C97708E79A81}" srcOrd="0" destOrd="0" presId="urn:microsoft.com/office/officeart/2005/8/layout/hierarchy3"/>
    <dgm:cxn modelId="{6F6B22F7-C1D8-4E90-B39E-0DAEC292A22A}" type="presParOf" srcId="{A6CA9951-BC52-4307-8ED6-BB460695677E}" destId="{41F9E6C0-686E-4167-9AD5-119E7AE4439D}" srcOrd="1" destOrd="0" presId="urn:microsoft.com/office/officeart/2005/8/layout/hierarchy3"/>
    <dgm:cxn modelId="{FA75BFA9-3781-420B-B01A-E231CD722A39}" type="presOf" srcId="{F76B741D-0607-48E5-BA53-E1F5677CEC8B}" destId="{41F9E6C0-686E-4167-9AD5-119E7AE4439D}" srcOrd="0" destOrd="0" presId="urn:microsoft.com/office/officeart/2005/8/layout/hierarchy3"/>
    <dgm:cxn modelId="{27E23D27-1464-4DEC-ACB7-F82DB34F58A1}" type="presParOf" srcId="{A6CA9951-BC52-4307-8ED6-BB460695677E}" destId="{37A9FC91-DA18-47A3-97EA-16B98F4ACA50}" srcOrd="2" destOrd="0" presId="urn:microsoft.com/office/officeart/2005/8/layout/hierarchy3"/>
    <dgm:cxn modelId="{6A1F4CFD-6C5A-40DF-A20A-1D81F5AAA8D3}" type="presOf" srcId="{525061A8-4156-46C6-980D-63A00BBC5308}" destId="{37A9FC91-DA18-47A3-97EA-16B98F4ACA50}" srcOrd="0" destOrd="0" presId="urn:microsoft.com/office/officeart/2005/8/layout/hierarchy3"/>
    <dgm:cxn modelId="{AD7193B5-D70C-4A52-9D0C-B92E168B2829}" type="presParOf" srcId="{A6CA9951-BC52-4307-8ED6-BB460695677E}" destId="{8A6CA986-6423-47EE-BA90-9EFB71DEC31A}" srcOrd="3" destOrd="0" presId="urn:microsoft.com/office/officeart/2005/8/layout/hierarchy3"/>
    <dgm:cxn modelId="{24865094-8658-48A6-820F-CE96DAEDD0DD}" type="presOf" srcId="{F4C7F32C-0132-484B-AE43-0B2D31640C78}" destId="{8A6CA986-6423-47EE-BA90-9EFB71DEC31A}" srcOrd="0" destOrd="0" presId="urn:microsoft.com/office/officeart/2005/8/layout/hierarchy3"/>
    <dgm:cxn modelId="{8C96FF29-772E-45FC-A32E-32A4C20F73F8}" type="presParOf" srcId="{BB3589DD-1175-438B-AA3D-213239CC8B2C}" destId="{A17409C0-1EF7-4F6F-976F-6DB64C3ED11E}" srcOrd="2" destOrd="0" presId="urn:microsoft.com/office/officeart/2005/8/layout/hierarchy3"/>
    <dgm:cxn modelId="{1B8AE365-86CF-4CA6-B0AF-3E17EADE303E}" type="presParOf" srcId="{A17409C0-1EF7-4F6F-976F-6DB64C3ED11E}" destId="{18C86802-8D1C-4D93-88C4-D1F9A584B039}" srcOrd="0" destOrd="0" presId="urn:microsoft.com/office/officeart/2005/8/layout/hierarchy3"/>
    <dgm:cxn modelId="{392D8AED-CBA4-49E5-A447-E1D997A00FE7}" type="presParOf" srcId="{18C86802-8D1C-4D93-88C4-D1F9A584B039}" destId="{824146D4-BD05-4E7B-B1E2-7410E0BCAA94}" srcOrd="0" destOrd="0" presId="urn:microsoft.com/office/officeart/2005/8/layout/hierarchy3"/>
    <dgm:cxn modelId="{87519E46-B39A-46F3-A650-1D93B3AA0CED}" type="presOf" srcId="{FE12D8E6-A950-4999-AB78-D671D2ED708F}" destId="{824146D4-BD05-4E7B-B1E2-7410E0BCAA94}" srcOrd="0" destOrd="0" presId="urn:microsoft.com/office/officeart/2005/8/layout/hierarchy3"/>
    <dgm:cxn modelId="{B91328FB-6173-4DF1-A339-50249273A57A}" type="presParOf" srcId="{18C86802-8D1C-4D93-88C4-D1F9A584B039}" destId="{4FEA7D2E-5A0C-4F0B-A889-F973E234BCF2}" srcOrd="1" destOrd="0" presId="urn:microsoft.com/office/officeart/2005/8/layout/hierarchy3"/>
    <dgm:cxn modelId="{7B211D7E-8265-4181-954C-61C8E9EADE23}" type="presOf" srcId="{FE12D8E6-A950-4999-AB78-D671D2ED708F}" destId="{4FEA7D2E-5A0C-4F0B-A889-F973E234BCF2}" srcOrd="1" destOrd="0" presId="urn:microsoft.com/office/officeart/2005/8/layout/hierarchy3"/>
    <dgm:cxn modelId="{55B53026-DA61-4B6C-A9FC-B3D54D9E6273}" type="presParOf" srcId="{A17409C0-1EF7-4F6F-976F-6DB64C3ED11E}" destId="{68CC19B5-3BFB-4379-973B-4314436FB2FF}" srcOrd="1" destOrd="0" presId="urn:microsoft.com/office/officeart/2005/8/layout/hierarchy3"/>
    <dgm:cxn modelId="{0C94B61D-0BDA-45EC-8F13-22FBE52E05C7}" type="presParOf" srcId="{68CC19B5-3BFB-4379-973B-4314436FB2FF}" destId="{EA177D04-0E73-436C-92E3-82F105E021F2}" srcOrd="0" destOrd="0" presId="urn:microsoft.com/office/officeart/2005/8/layout/hierarchy3"/>
    <dgm:cxn modelId="{CC6792FA-4192-4208-A37A-EA5D0AC625E4}" type="presOf" srcId="{D7E3BD5E-DC76-4FDF-B3E9-4BF127AFA071}" destId="{EA177D04-0E73-436C-92E3-82F105E021F2}" srcOrd="0" destOrd="0" presId="urn:microsoft.com/office/officeart/2005/8/layout/hierarchy3"/>
    <dgm:cxn modelId="{C263C263-A2A9-4BEA-B7F3-7E806C096401}" type="presParOf" srcId="{68CC19B5-3BFB-4379-973B-4314436FB2FF}" destId="{619A41DF-18FB-484C-A899-F20BC838A2A5}" srcOrd="1" destOrd="0" presId="urn:microsoft.com/office/officeart/2005/8/layout/hierarchy3"/>
    <dgm:cxn modelId="{F60E820B-E11E-4495-9945-3B545D4DA638}" type="presOf" srcId="{ED94B4AB-2662-459A-8C63-E6CDA6C832D4}" destId="{619A41DF-18FB-484C-A899-F20BC838A2A5}" srcOrd="0" destOrd="0" presId="urn:microsoft.com/office/officeart/2005/8/layout/hierarchy3"/>
    <dgm:cxn modelId="{68234945-5188-4633-A584-DD34B739B643}" type="presParOf" srcId="{68CC19B5-3BFB-4379-973B-4314436FB2FF}" destId="{BAA1FB45-A3CE-42CA-BCED-FDA1A19551D0}" srcOrd="2" destOrd="0" presId="urn:microsoft.com/office/officeart/2005/8/layout/hierarchy3"/>
    <dgm:cxn modelId="{11BE0317-F6B7-4EEF-9025-E17895AF7D05}" type="presOf" srcId="{22681AEE-83A8-45FA-85DF-9570EE4303CE}" destId="{BAA1FB45-A3CE-42CA-BCED-FDA1A19551D0}" srcOrd="0" destOrd="0" presId="urn:microsoft.com/office/officeart/2005/8/layout/hierarchy3"/>
    <dgm:cxn modelId="{680AC5B7-AC09-4B2E-994B-580953F015E5}" type="presParOf" srcId="{68CC19B5-3BFB-4379-973B-4314436FB2FF}" destId="{88E8F223-F1D1-48E7-B6F6-F04BF54AEB4C}" srcOrd="3" destOrd="0" presId="urn:microsoft.com/office/officeart/2005/8/layout/hierarchy3"/>
    <dgm:cxn modelId="{D1382BC9-EB78-43F1-A8E8-256CC8F07326}" type="presOf" srcId="{31246BF1-001D-4275-B7D7-4F251FDA4222}" destId="{88E8F223-F1D1-48E7-B6F6-F04BF54AEB4C}" srcOrd="0" destOrd="0" presId="urn:microsoft.com/office/officeart/2005/8/layout/hierarchy3"/>
    <dgm:cxn modelId="{E7DA1D94-5DCD-4D6B-BA17-01DC1D4A1CD5}" type="presParOf" srcId="{68CC19B5-3BFB-4379-973B-4314436FB2FF}" destId="{3B40D10D-CD42-41BB-A741-2862D345CBC9}" srcOrd="4" destOrd="0" presId="urn:microsoft.com/office/officeart/2005/8/layout/hierarchy3"/>
    <dgm:cxn modelId="{A0558E20-68BD-4A4B-B99A-F720ADB8BE07}" type="presOf" srcId="{F1EC2B13-6E62-408E-A21E-F5AEF0E45468}" destId="{3B40D10D-CD42-41BB-A741-2862D345CBC9}" srcOrd="0" destOrd="0" presId="urn:microsoft.com/office/officeart/2005/8/layout/hierarchy3"/>
    <dgm:cxn modelId="{84EDE8A2-EF6F-4D4F-93E8-34989852BA67}" type="presParOf" srcId="{68CC19B5-3BFB-4379-973B-4314436FB2FF}" destId="{9BDE8779-2F6A-452F-826D-80B0E5C244E0}" srcOrd="5" destOrd="0" presId="urn:microsoft.com/office/officeart/2005/8/layout/hierarchy3"/>
    <dgm:cxn modelId="{230A3605-FA4A-4ACF-AA42-BDADA90E3BBA}" type="presOf" srcId="{9806B2A8-2FAB-4F70-8C8C-A50E3FB2D118}" destId="{9BDE8779-2F6A-452F-826D-80B0E5C244E0}" srcOrd="0" destOrd="0" presId="urn:microsoft.com/office/officeart/2005/8/layout/hierarchy3"/>
    <dgm:cxn modelId="{AC8C4B97-3E98-4D33-82D2-DA1915CB0710}" type="presParOf" srcId="{BB3589DD-1175-438B-AA3D-213239CC8B2C}" destId="{285BC070-549D-4C5A-80D7-DB51BFDC2746}" srcOrd="3" destOrd="0" presId="urn:microsoft.com/office/officeart/2005/8/layout/hierarchy3"/>
    <dgm:cxn modelId="{AF148E20-81BE-4FAE-B5C7-EE53ED898042}" type="presParOf" srcId="{285BC070-549D-4C5A-80D7-DB51BFDC2746}" destId="{854AAEDA-8F43-4584-991F-A2949BEA6825}" srcOrd="0" destOrd="0" presId="urn:microsoft.com/office/officeart/2005/8/layout/hierarchy3"/>
    <dgm:cxn modelId="{470074F9-CAC9-4BFC-B4A5-060C95594C3A}" type="presParOf" srcId="{854AAEDA-8F43-4584-991F-A2949BEA6825}" destId="{F5EECEF7-0A92-4DFB-974E-68F88E02C4CC}" srcOrd="0" destOrd="0" presId="urn:microsoft.com/office/officeart/2005/8/layout/hierarchy3"/>
    <dgm:cxn modelId="{A8B1975D-93EB-4A50-8C37-039CA736D13C}" type="presOf" srcId="{2954824A-93D4-46C6-B8A7-AA82C718552C}" destId="{F5EECEF7-0A92-4DFB-974E-68F88E02C4CC}" srcOrd="0" destOrd="0" presId="urn:microsoft.com/office/officeart/2005/8/layout/hierarchy3"/>
    <dgm:cxn modelId="{BA6B67C7-0FE0-4435-BC3C-D7E4BA3F9BB3}" type="presParOf" srcId="{854AAEDA-8F43-4584-991F-A2949BEA6825}" destId="{1FCFA090-53AE-41EA-AFA9-3808D402E26D}" srcOrd="1" destOrd="0" presId="urn:microsoft.com/office/officeart/2005/8/layout/hierarchy3"/>
    <dgm:cxn modelId="{D81971B9-E015-4D81-A66C-552D7059E08F}" type="presOf" srcId="{2954824A-93D4-46C6-B8A7-AA82C718552C}" destId="{1FCFA090-53AE-41EA-AFA9-3808D402E26D}" srcOrd="1" destOrd="0" presId="urn:microsoft.com/office/officeart/2005/8/layout/hierarchy3"/>
    <dgm:cxn modelId="{2F2B913A-04E7-4682-BC5E-D5253D8E3277}" type="presParOf" srcId="{285BC070-549D-4C5A-80D7-DB51BFDC2746}" destId="{0EC0D768-A717-4F0E-9090-8002F52F9290}" srcOrd="1" destOrd="0" presId="urn:microsoft.com/office/officeart/2005/8/layout/hierarchy3"/>
    <dgm:cxn modelId="{5B9F1883-D04D-4E43-A1F9-A12ADEE4F87F}" type="presParOf" srcId="{0EC0D768-A717-4F0E-9090-8002F52F9290}" destId="{AF6052E2-3D80-4DE6-AE31-5389EE0588BB}" srcOrd="0" destOrd="0" presId="urn:microsoft.com/office/officeart/2005/8/layout/hierarchy3"/>
    <dgm:cxn modelId="{EEF5A00C-55E6-41EF-8DCB-76069931B940}" type="presOf" srcId="{0CBCAE18-659F-41B0-BD94-729B0B9CEAF3}" destId="{AF6052E2-3D80-4DE6-AE31-5389EE0588BB}" srcOrd="0" destOrd="0" presId="urn:microsoft.com/office/officeart/2005/8/layout/hierarchy3"/>
    <dgm:cxn modelId="{9461ACD9-27C3-4CC0-91CB-BB62D458768C}" type="presParOf" srcId="{0EC0D768-A717-4F0E-9090-8002F52F9290}" destId="{3784C340-3F50-455D-A878-F5CC76EA207D}" srcOrd="1" destOrd="0" presId="urn:microsoft.com/office/officeart/2005/8/layout/hierarchy3"/>
    <dgm:cxn modelId="{A8126BE3-93B7-4DC4-9A66-CDD4EA40370C}" type="presOf" srcId="{3F7F018E-7D8D-4F12-AE0A-2E4BFEC68659}" destId="{3784C340-3F50-455D-A878-F5CC76EA207D}" srcOrd="0" destOrd="0" presId="urn:microsoft.com/office/officeart/2005/8/layout/hierarchy3"/>
    <dgm:cxn modelId="{BB71102D-F06B-4F4D-974E-A083EBB75626}" type="presParOf" srcId="{0EC0D768-A717-4F0E-9090-8002F52F9290}" destId="{E915CBB3-D943-4054-8014-96000BD5A223}" srcOrd="2" destOrd="0" presId="urn:microsoft.com/office/officeart/2005/8/layout/hierarchy3"/>
    <dgm:cxn modelId="{762C68EC-290D-465A-8488-4F4734C669A4}" type="presOf" srcId="{EC0095A3-6D95-44F6-BD38-732CFC7767DA}" destId="{E915CBB3-D943-4054-8014-96000BD5A223}" srcOrd="0" destOrd="0" presId="urn:microsoft.com/office/officeart/2005/8/layout/hierarchy3"/>
    <dgm:cxn modelId="{744C94F4-131C-48AA-B128-058911170530}" type="presParOf" srcId="{0EC0D768-A717-4F0E-9090-8002F52F9290}" destId="{B9F99768-565F-4A1D-9F0C-C851ECCACB04}" srcOrd="3" destOrd="0" presId="urn:microsoft.com/office/officeart/2005/8/layout/hierarchy3"/>
    <dgm:cxn modelId="{C2E482A3-4950-4F23-82A8-C68B28E9B696}" type="presOf" srcId="{F6A0ADDB-662E-4914-9165-40EA608670A0}" destId="{B9F99768-565F-4A1D-9F0C-C851ECCACB04}" srcOrd="0" destOrd="0" presId="urn:microsoft.com/office/officeart/2005/8/layout/hierarchy3"/>
    <dgm:cxn modelId="{9090B3A6-9866-4EED-B0BB-D6F2DD38DBD7}" type="presParOf" srcId="{0EC0D768-A717-4F0E-9090-8002F52F9290}" destId="{1087047A-B8DF-490E-A496-D8039D68CFF6}" srcOrd="4" destOrd="0" presId="urn:microsoft.com/office/officeart/2005/8/layout/hierarchy3"/>
    <dgm:cxn modelId="{EB352F8D-49D9-441A-9674-7EF1E0B71BB0}" type="presOf" srcId="{3125397C-DAB2-44BA-B931-16C3FD4A4CB3}" destId="{1087047A-B8DF-490E-A496-D8039D68CFF6}" srcOrd="0" destOrd="0" presId="urn:microsoft.com/office/officeart/2005/8/layout/hierarchy3"/>
    <dgm:cxn modelId="{F77584CE-9C26-4811-B807-F1C5EF65FB10}" type="presParOf" srcId="{0EC0D768-A717-4F0E-9090-8002F52F9290}" destId="{C4F6BD5A-A7EF-4D26-B2D7-98BCD237BAF0}" srcOrd="5" destOrd="0" presId="urn:microsoft.com/office/officeart/2005/8/layout/hierarchy3"/>
    <dgm:cxn modelId="{8EC972D6-A3E8-40CF-AA9F-0B7C87D1F4BF}" type="presOf" srcId="{7790D1D0-EA94-45F3-9A57-201165BDCDBA}" destId="{C4F6BD5A-A7EF-4D26-B2D7-98BCD237BAF0}" srcOrd="0" destOrd="0" presId="urn:microsoft.com/office/officeart/2005/8/layout/hierarchy3"/>
    <dgm:cxn modelId="{50DE7739-512E-4248-BBE7-801B7EA70543}" type="presParOf" srcId="{0EC0D768-A717-4F0E-9090-8002F52F9290}" destId="{A25A83BE-8196-4CA5-B4E9-8F2217C92DB1}" srcOrd="6" destOrd="0" presId="urn:microsoft.com/office/officeart/2005/8/layout/hierarchy3"/>
    <dgm:cxn modelId="{0A4BB302-A8FD-47AC-AC09-D616263A169F}" type="presOf" srcId="{1F1ACB63-524A-49F8-8C69-2CB4E784B326}" destId="{A25A83BE-8196-4CA5-B4E9-8F2217C92DB1}" srcOrd="0" destOrd="0" presId="urn:microsoft.com/office/officeart/2005/8/layout/hierarchy3"/>
    <dgm:cxn modelId="{3A24CF5A-6178-4849-90A6-A99EC1F2AC19}" type="presParOf" srcId="{0EC0D768-A717-4F0E-9090-8002F52F9290}" destId="{24358C6A-B26C-4898-96BB-5B4B493E446B}" srcOrd="7" destOrd="0" presId="urn:microsoft.com/office/officeart/2005/8/layout/hierarchy3"/>
    <dgm:cxn modelId="{3C1B91E2-9063-4873-9CDA-6028A56CD719}" type="presOf" srcId="{F1ECD058-FB6E-4A68-A3AC-9542032BE03D}" destId="{24358C6A-B26C-4898-96BB-5B4B493E446B}" srcOrd="0" destOrd="0" presId="urn:microsoft.com/office/officeart/2005/8/layout/hierarchy3"/>
    <dgm:cxn modelId="{AD3E067B-C91C-486D-9474-FB6474B391C2}" type="presParOf" srcId="{BB3589DD-1175-438B-AA3D-213239CC8B2C}" destId="{454B0480-7405-41E7-9699-0550BAECEBC0}" srcOrd="4" destOrd="0" presId="urn:microsoft.com/office/officeart/2005/8/layout/hierarchy3"/>
    <dgm:cxn modelId="{4132B062-903C-401B-AEA9-E8B406625547}" type="presParOf" srcId="{454B0480-7405-41E7-9699-0550BAECEBC0}" destId="{21FBC45B-53A6-40CA-886B-4E39EC6A5B2B}" srcOrd="0" destOrd="0" presId="urn:microsoft.com/office/officeart/2005/8/layout/hierarchy3"/>
    <dgm:cxn modelId="{86A22ED1-3346-4640-B03E-5933F0B6F051}" type="presParOf" srcId="{21FBC45B-53A6-40CA-886B-4E39EC6A5B2B}" destId="{C637B527-8569-4013-B3CB-7A75F61B6083}" srcOrd="0" destOrd="0" presId="urn:microsoft.com/office/officeart/2005/8/layout/hierarchy3"/>
    <dgm:cxn modelId="{606E99D8-EE8E-4426-BC3E-8EE0BA9BA3A8}" type="presOf" srcId="{12D6BF95-790A-44B9-ABBF-5DF12A411002}" destId="{C637B527-8569-4013-B3CB-7A75F61B6083}" srcOrd="0" destOrd="0" presId="urn:microsoft.com/office/officeart/2005/8/layout/hierarchy3"/>
    <dgm:cxn modelId="{5B649785-0B37-4989-A51D-13CC4F360540}" type="presParOf" srcId="{21FBC45B-53A6-40CA-886B-4E39EC6A5B2B}" destId="{1E825B60-56DE-4155-AF4A-2B64C4BA5A8B}" srcOrd="1" destOrd="0" presId="urn:microsoft.com/office/officeart/2005/8/layout/hierarchy3"/>
    <dgm:cxn modelId="{CD59D422-E68E-47F9-8115-8DF8C080FD74}" type="presOf" srcId="{12D6BF95-790A-44B9-ABBF-5DF12A411002}" destId="{1E825B60-56DE-4155-AF4A-2B64C4BA5A8B}" srcOrd="1" destOrd="0" presId="urn:microsoft.com/office/officeart/2005/8/layout/hierarchy3"/>
    <dgm:cxn modelId="{31FD0CBE-21AD-4E96-A7CC-2C0E831502A6}" type="presParOf" srcId="{454B0480-7405-41E7-9699-0550BAECEBC0}" destId="{3A184EE7-4928-4FAE-95CB-5716E4D1F151}" srcOrd="1" destOrd="0" presId="urn:microsoft.com/office/officeart/2005/8/layout/hierarchy3"/>
    <dgm:cxn modelId="{F8777DE1-D493-47B1-A356-DB1A3A283125}" type="presParOf" srcId="{3A184EE7-4928-4FAE-95CB-5716E4D1F151}" destId="{7FE7D34C-1DE3-4547-9215-040C1492998A}" srcOrd="0" destOrd="0" presId="urn:microsoft.com/office/officeart/2005/8/layout/hierarchy3"/>
    <dgm:cxn modelId="{F351A4F6-F600-47F9-9497-D4D9F042C7C9}" type="presOf" srcId="{82EFD6B8-16DF-407B-93C2-8819C7EE9B5F}" destId="{7FE7D34C-1DE3-4547-9215-040C1492998A}" srcOrd="0" destOrd="0" presId="urn:microsoft.com/office/officeart/2005/8/layout/hierarchy3"/>
    <dgm:cxn modelId="{DB57FB58-55E5-4488-BE85-D232D55BC50C}" type="presParOf" srcId="{3A184EE7-4928-4FAE-95CB-5716E4D1F151}" destId="{5A1B8540-B50E-415C-AB4B-11B984FACC0D}" srcOrd="1" destOrd="0" presId="urn:microsoft.com/office/officeart/2005/8/layout/hierarchy3"/>
    <dgm:cxn modelId="{6AE7D6E0-19A3-48DA-964F-C42AF9FC728C}" type="presOf" srcId="{8FD2F643-0F40-4C51-A7AB-178A92B70DEE}" destId="{5A1B8540-B50E-415C-AB4B-11B984FACC0D}" srcOrd="0" destOrd="0" presId="urn:microsoft.com/office/officeart/2005/8/layout/hierarchy3"/>
    <dgm:cxn modelId="{750A487C-46EB-48DA-A52C-5240699B6F62}" type="presParOf" srcId="{3A184EE7-4928-4FAE-95CB-5716E4D1F151}" destId="{9ADC620F-E61C-4CE0-B3F9-ABA6982DEF77}" srcOrd="2" destOrd="0" presId="urn:microsoft.com/office/officeart/2005/8/layout/hierarchy3"/>
    <dgm:cxn modelId="{B8B54715-3150-474E-9035-7AB9B12BA2A3}" type="presOf" srcId="{C32E7B75-BE7B-4233-A7DD-62BF3DF4DFCE}" destId="{9ADC620F-E61C-4CE0-B3F9-ABA6982DEF77}" srcOrd="0" destOrd="0" presId="urn:microsoft.com/office/officeart/2005/8/layout/hierarchy3"/>
    <dgm:cxn modelId="{F1EE2C48-E25A-4B5E-AC86-11E73E24AA05}" type="presParOf" srcId="{3A184EE7-4928-4FAE-95CB-5716E4D1F151}" destId="{B0F61206-E662-427B-9821-423421AD0A19}" srcOrd="3" destOrd="0" presId="urn:microsoft.com/office/officeart/2005/8/layout/hierarchy3"/>
    <dgm:cxn modelId="{078C5926-8FD9-44E7-AF64-D9A1B5C40624}" type="presOf" srcId="{FB56151B-FD47-4973-9BC5-5ADDAB0C1196}" destId="{B0F61206-E662-427B-9821-423421AD0A19}" srcOrd="0" destOrd="0" presId="urn:microsoft.com/office/officeart/2005/8/layout/hierarchy3"/>
    <dgm:cxn modelId="{53D6EA06-02F0-4F84-BD5A-92EB871D8372}" type="presParOf" srcId="{3A184EE7-4928-4FAE-95CB-5716E4D1F151}" destId="{0E3FB9CE-E739-4897-8911-167DB4E35119}" srcOrd="4" destOrd="0" presId="urn:microsoft.com/office/officeart/2005/8/layout/hierarchy3"/>
    <dgm:cxn modelId="{3F2B30C6-8386-4560-9836-CD1EBC503828}" type="presOf" srcId="{D553969E-7B1D-43A2-9261-977E3A3C3B40}" destId="{0E3FB9CE-E739-4897-8911-167DB4E35119}" srcOrd="0" destOrd="0" presId="urn:microsoft.com/office/officeart/2005/8/layout/hierarchy3"/>
    <dgm:cxn modelId="{B09F39F5-36A1-46D3-9273-FF8508F5E095}" type="presParOf" srcId="{3A184EE7-4928-4FAE-95CB-5716E4D1F151}" destId="{E1120AFC-08FF-4C3E-83F3-4451C9BD5B6B}" srcOrd="5" destOrd="0" presId="urn:microsoft.com/office/officeart/2005/8/layout/hierarchy3"/>
    <dgm:cxn modelId="{5347EA43-03FB-4B23-9D78-F7831E60C1DE}" type="presOf" srcId="{548EBDCD-09B5-42C0-994C-BF9FE2CCCB34}" destId="{E1120AFC-08FF-4C3E-83F3-4451C9BD5B6B}" srcOrd="0" destOrd="0" presId="urn:microsoft.com/office/officeart/2005/8/layout/hierarchy3"/>
    <dgm:cxn modelId="{4482467C-681F-4EC3-B3C5-6E986A0371EF}" type="presParOf" srcId="{3A184EE7-4928-4FAE-95CB-5716E4D1F151}" destId="{A1AC4CBB-6492-417D-B400-F63F881AEC4F}" srcOrd="6" destOrd="0" presId="urn:microsoft.com/office/officeart/2005/8/layout/hierarchy3"/>
    <dgm:cxn modelId="{648CC36D-072D-4313-89D7-3A619C3C70EA}" type="presOf" srcId="{28109766-18EB-4C06-A273-E4361F4BE3BE}" destId="{A1AC4CBB-6492-417D-B400-F63F881AEC4F}" srcOrd="0" destOrd="0" presId="urn:microsoft.com/office/officeart/2005/8/layout/hierarchy3"/>
    <dgm:cxn modelId="{A2030E89-DE81-471A-B73F-1A0521C88B6A}" type="presParOf" srcId="{3A184EE7-4928-4FAE-95CB-5716E4D1F151}" destId="{916FEF6D-2400-430E-B71D-CF185615E522}" srcOrd="7" destOrd="0" presId="urn:microsoft.com/office/officeart/2005/8/layout/hierarchy3"/>
    <dgm:cxn modelId="{1CF6CD5A-FEDA-4838-8276-31C47F8D22EC}" type="presOf" srcId="{B92A9FC7-939F-40CB-9F55-CE1211B90A15}" destId="{916FEF6D-2400-430E-B71D-CF185615E522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1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E8C1D762-5283-4674-81FA-02B66FD6BDD4}" type="doc">
      <dgm:prSet loTypeId="urn:microsoft.com/office/officeart/2005/8/layout/hierarchy2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85EC6CC4-E815-46B4-B18C-A2609CB5A9CC}" type="parTrans" cxnId="{F505C715-E50C-40E9-A73F-72F97F89785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56C4786-8A12-4199-9654-DA4135293F8D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法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26B96B1-2A19-447A-BD6F-0A69669DC16A}" type="parTrans" cxnId="{F0F7E424-3128-4B66-94A2-815675379666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08F435E-1183-45AC-B37C-47B7F0B4DE10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法规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F980AED-00E3-4B88-930C-D834C861C862}" type="parTrans" cxnId="{2D67CFBE-4C47-4DB1-8AC8-D7ED9ED70482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7A24296-9F99-46D7-8D56-67E8B3D02E21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标准文件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37687BF-0893-4D42-9251-8E9B33462D5B}" type="sibTrans" cxnId="{2D67CFBE-4C47-4DB1-8AC8-D7ED9ED7048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1003DEF-8E42-4F98-AC53-A2CB85F5E755}" type="parTrans" cxnId="{BBFE8B62-C32B-407D-8E09-507BC5C77114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9F886B9-152C-4006-B30B-5BD9F7806E48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科室管理体系文件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8F8895-3E0C-4588-A584-6C1F2DD07253}" type="sibTrans" cxnId="{BBFE8B62-C32B-407D-8E09-507BC5C77114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4375F57-D38B-414F-B3DF-9D7799FED9DE}" type="parTrans" cxnId="{52ADE362-08EA-4463-8514-ADF9BFB9824A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0E5522F-54C2-49D5-AF5C-601C35A5459E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试剂盒说明书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9AF7982-511A-4D20-9650-F0A3E544E23C}" type="sibTrans" cxnId="{52ADE362-08EA-4463-8514-ADF9BFB9824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866742-24BA-4960-9B7A-AD1AC8768826}" type="sibTrans" cxnId="{F0F7E424-3128-4B66-94A2-815675379666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78C0B09-5D78-4149-BFEC-762C29A52B03}" type="parTrans" cxnId="{9C6D4C48-8606-427A-ADEA-84374AF40FBF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DE1798C-3715-4EF7-B384-7B15E01148B0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方法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CF18E04-784F-4F7A-8BB6-6A5CA8C0D952}" type="parTrans" cxnId="{DDDB8171-1B1F-4EC1-A9EB-5C1CA4EE3A2C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39605E7-44D5-4E82-94B5-A33E7D12F3DC}">
      <dgm:prSet phldrT="[文本]"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精密度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73CDFC7-A0D8-4AAF-A943-25BB4A05E291}" type="sibTrans" cxnId="{DDDB8171-1B1F-4EC1-A9EB-5C1CA4EE3A2C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79C9800-CDFB-497B-9282-A8C4743B28B1}" type="parTrans" cxnId="{E3243E9A-27BE-49DD-8F19-E709ABD2273A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BACC709-A6FD-4421-A128-B3598EEA737A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正确度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8E41D1-AE2C-46A6-AE45-309AB8874659}" type="sibTrans" cxnId="{E3243E9A-27BE-49DD-8F19-E709ABD2273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0090696-A750-42B1-BE0A-DFAEDB353D73}" type="parTrans" cxnId="{98C718F3-46A5-4B60-BEC2-D835FDC05E62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6C7E033-B303-4C62-9E1B-8332DD1AD943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线性范围</a:t>
          </a:r>
          <a:r>
            <a:rPr lang="en-US" altLang="zh-CN" smtClean="0">
              <a:latin typeface="黑体" panose="02010609060101010101" pitchFamily="49" charset="-122"/>
              <a:ea typeface="黑体" panose="02010609060101010101" pitchFamily="49" charset="-122"/>
            </a:rPr>
            <a:t>/</a:t>
          </a: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临床可报告范围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6A59E44-D98F-40D1-A853-ECA1A01F37C1}" type="sibTrans" cxnId="{98C718F3-46A5-4B60-BEC2-D835FDC05E62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11FFF39-1233-4D5E-A9B1-A7C63D7E590A}" type="parTrans" cxnId="{3A8E49F9-0BCB-4BF7-9086-AE99E351326C}">
      <dgm:prSet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4F7652B-5090-45FC-A0A9-42973DC78143}">
      <dgm:prSet/>
      <dgm:spPr/>
      <dgm:t>
        <a:bodyPr/>
        <a:lstStyle/>
        <a:p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生物参考区间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CD81D06-0CA1-4527-821C-10A8F00E4829}" type="sibTrans" cxnId="{3A8E49F9-0BCB-4BF7-9086-AE99E351326C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1B8B846-4CDF-42E3-961A-ACFCB33C76D7}" type="sibTrans" cxnId="{9C6D4C48-8606-427A-ADEA-84374AF40FBF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7BB1FF0-AB88-44CF-A57A-4CA8BE927A93}" type="sibTrans" cxnId="{F505C715-E50C-40E9-A73F-72F97F89785A}">
      <dgm:prSet/>
      <dgm:spPr/>
      <dgm:t>
        <a:bodyPr/>
        <a:lstStyle/>
        <a:p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EDFF0E7-B3FA-4DB7-B996-05EB2B786103}" type="pres">
      <dgm:prSet presAssocID="{E8C1D762-5283-4674-81FA-02B66FD6BDD4}" presName="diagram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CF767C3-8E15-4C53-8351-B98064F7C9D1}" type="pres">
      <dgm:prSet presAssocID="{A56C4786-8A12-4199-9654-DA4135293F8D}" presName="root1"/>
      <dgm:spPr/>
      <dgm:t>
        <a:bodyPr/>
        <a:lstStyle/>
        <a:p/>
      </dgm:t>
    </dgm:pt>
    <dgm:pt modelId="{C3484FBB-B98F-4FC0-B376-5DBF35D03D08}" type="pres">
      <dgm:prSet presAssocID="{A56C4786-8A12-4199-9654-DA4135293F8D}" presName="LevelOneTextNode" presStyleLbl="node0" presStyleCnt="1" custLinFactNeighborX="-76202" custLinFactNeighborY="562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16F4855-C7C6-4FB1-87D2-6E891D0A7660}" type="pres">
      <dgm:prSet presAssocID="{A56C4786-8A12-4199-9654-DA4135293F8D}" presName="level2hierChild"/>
      <dgm:spPr/>
      <dgm:t>
        <a:bodyPr/>
        <a:lstStyle/>
        <a:p/>
      </dgm:t>
    </dgm:pt>
    <dgm:pt modelId="{B54E69E1-98DC-463E-9691-E32D8D37E38E}" type="pres">
      <dgm:prSet presAssocID="{D26B96B1-2A19-447A-BD6F-0A69669DC16A}" presName="conn2-1" presStyleLbl="parChTrans1D2" presStyleCnt="2"/>
      <dgm:spPr/>
      <dgm:t>
        <a:bodyPr/>
        <a:lstStyle/>
        <a:p>
          <a:endParaRPr lang="zh-CN" altLang="en-US"/>
        </a:p>
      </dgm:t>
    </dgm:pt>
    <dgm:pt modelId="{8C13F060-6D5A-43D8-BA51-7A87500CC981}" type="pres">
      <dgm:prSet presAssocID="{D26B96B1-2A19-447A-BD6F-0A69669DC16A}" presName="connTx" presStyleLbl="parChTrans2D2" presStyleCnt="2"/>
      <dgm:spPr/>
      <dgm:t>
        <a:bodyPr/>
        <a:lstStyle/>
        <a:p>
          <a:endParaRPr lang="zh-CN" altLang="en-US"/>
        </a:p>
      </dgm:t>
    </dgm:pt>
    <dgm:pt modelId="{2C938C60-A000-46F3-8D1B-73FA5375C509}" type="pres">
      <dgm:prSet presAssocID="{508F435E-1183-45AC-B37C-47B7F0B4DE10}" presName="root2"/>
      <dgm:spPr/>
      <dgm:t>
        <a:bodyPr/>
        <a:lstStyle/>
        <a:p/>
      </dgm:t>
    </dgm:pt>
    <dgm:pt modelId="{3F8AC9DE-C752-43AF-8F79-6B51DCA73538}" type="pres">
      <dgm:prSet presAssocID="{508F435E-1183-45AC-B37C-47B7F0B4DE10}" presName="LevelTwoTextNode" presStyleLbl="node2" presStyleCnt="2" custLinFactNeighborX="-32412" custLinFactNeighborY="-328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4AF3FFB-4DB3-4FEB-9F57-A709090332D0}" type="pres">
      <dgm:prSet presAssocID="{508F435E-1183-45AC-B37C-47B7F0B4DE10}" presName="level3hierChild"/>
      <dgm:spPr/>
      <dgm:t>
        <a:bodyPr/>
        <a:lstStyle/>
        <a:p/>
      </dgm:t>
    </dgm:pt>
    <dgm:pt modelId="{3F8E73D9-9789-426C-9545-64CB15A3AFFF}" type="pres">
      <dgm:prSet presAssocID="{CF980AED-00E3-4B88-930C-D834C861C862}" presName="conn2-1" presStyleLbl="parChTrans1D3" presStyleCnt="7"/>
      <dgm:spPr/>
      <dgm:t>
        <a:bodyPr/>
        <a:lstStyle/>
        <a:p>
          <a:endParaRPr lang="zh-CN" altLang="en-US"/>
        </a:p>
      </dgm:t>
    </dgm:pt>
    <dgm:pt modelId="{F27B730E-CBB9-43F6-9539-A97795035B6F}" type="pres">
      <dgm:prSet presAssocID="{CF980AED-00E3-4B88-930C-D834C861C862}" presName="connTx" presStyleLbl="parChTrans2D3" presStyleCnt="7"/>
      <dgm:spPr/>
      <dgm:t>
        <a:bodyPr/>
        <a:lstStyle/>
        <a:p>
          <a:endParaRPr lang="zh-CN" altLang="en-US"/>
        </a:p>
      </dgm:t>
    </dgm:pt>
    <dgm:pt modelId="{630BC938-74C0-49B0-B098-79293ACD1FD2}" type="pres">
      <dgm:prSet presAssocID="{B7A24296-9F99-46D7-8D56-67E8B3D02E21}" presName="root2"/>
      <dgm:spPr/>
      <dgm:t>
        <a:bodyPr/>
        <a:lstStyle/>
        <a:p/>
      </dgm:t>
    </dgm:pt>
    <dgm:pt modelId="{FB3535A5-11D6-4896-8399-61212C2EA0DE}" type="pres">
      <dgm:prSet presAssocID="{B7A24296-9F99-46D7-8D56-67E8B3D02E21}" presName="LevelTwoTextNode" presStyleLbl="node3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AA66408-05AF-4DF0-B475-8CAB6CFD615F}" type="pres">
      <dgm:prSet presAssocID="{B7A24296-9F99-46D7-8D56-67E8B3D02E21}" presName="level3hierChild"/>
      <dgm:spPr/>
      <dgm:t>
        <a:bodyPr/>
        <a:lstStyle/>
        <a:p/>
      </dgm:t>
    </dgm:pt>
    <dgm:pt modelId="{85E6B7B0-1A36-4CA7-A545-2F6FBCEA34B1}" type="pres">
      <dgm:prSet presAssocID="{01003DEF-8E42-4F98-AC53-A2CB85F5E755}" presName="conn2-1" presStyleLbl="parChTrans1D3" presStyleIdx="1" presStyleCnt="7"/>
      <dgm:spPr/>
      <dgm:t>
        <a:bodyPr/>
        <a:lstStyle/>
        <a:p>
          <a:endParaRPr lang="zh-CN" altLang="en-US"/>
        </a:p>
      </dgm:t>
    </dgm:pt>
    <dgm:pt modelId="{B2E93550-8987-4970-BA44-21AB4D4AF28F}" type="pres">
      <dgm:prSet presAssocID="{01003DEF-8E42-4F98-AC53-A2CB85F5E755}" presName="connTx" presStyleLbl="parChTrans2D3" presStyleIdx="1" presStyleCnt="7"/>
      <dgm:spPr/>
      <dgm:t>
        <a:bodyPr/>
        <a:lstStyle/>
        <a:p>
          <a:endParaRPr lang="zh-CN" altLang="en-US"/>
        </a:p>
      </dgm:t>
    </dgm:pt>
    <dgm:pt modelId="{F480D6F3-0AB7-4D7D-BCDD-61041BEE1D36}" type="pres">
      <dgm:prSet presAssocID="{59F886B9-152C-4006-B30B-5BD9F7806E48}" presName="root2"/>
      <dgm:spPr/>
      <dgm:t>
        <a:bodyPr/>
        <a:lstStyle/>
        <a:p/>
      </dgm:t>
    </dgm:pt>
    <dgm:pt modelId="{87BF52E2-C685-4456-A6AC-C0B515F33BF0}" type="pres">
      <dgm:prSet presAssocID="{59F886B9-152C-4006-B30B-5BD9F7806E48}" presName="LevelTwoTextNode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BEF3291-957F-43B7-8269-0D17E729CE67}" type="pres">
      <dgm:prSet presAssocID="{59F886B9-152C-4006-B30B-5BD9F7806E48}" presName="level3hierChild"/>
      <dgm:spPr/>
      <dgm:t>
        <a:bodyPr/>
        <a:lstStyle/>
        <a:p/>
      </dgm:t>
    </dgm:pt>
    <dgm:pt modelId="{DED045E5-652F-4CD0-9867-9778061B6012}" type="pres">
      <dgm:prSet presAssocID="{54375F57-D38B-414F-B3DF-9D7799FED9DE}" presName="conn2-1" presStyleLbl="parChTrans1D3" presStyleIdx="2" presStyleCnt="7"/>
      <dgm:spPr/>
      <dgm:t>
        <a:bodyPr/>
        <a:lstStyle/>
        <a:p>
          <a:endParaRPr lang="zh-CN" altLang="en-US"/>
        </a:p>
      </dgm:t>
    </dgm:pt>
    <dgm:pt modelId="{06E2C6CD-2755-40E2-835A-89D1A76F0C83}" type="pres">
      <dgm:prSet presAssocID="{54375F57-D38B-414F-B3DF-9D7799FED9DE}" presName="connTx" presStyleLbl="parChTrans2D3" presStyleIdx="2" presStyleCnt="7"/>
      <dgm:spPr/>
      <dgm:t>
        <a:bodyPr/>
        <a:lstStyle/>
        <a:p>
          <a:endParaRPr lang="zh-CN" altLang="en-US"/>
        </a:p>
      </dgm:t>
    </dgm:pt>
    <dgm:pt modelId="{9419471E-9130-48C9-8199-52FEA1B80BE8}" type="pres">
      <dgm:prSet presAssocID="{00E5522F-54C2-49D5-AF5C-601C35A5459E}" presName="root2"/>
      <dgm:spPr/>
      <dgm:t>
        <a:bodyPr/>
        <a:lstStyle/>
        <a:p/>
      </dgm:t>
    </dgm:pt>
    <dgm:pt modelId="{835EB596-B83A-4E8C-B1F4-46E3DCB26DF3}" type="pres">
      <dgm:prSet presAssocID="{00E5522F-54C2-49D5-AF5C-601C35A5459E}" presName="LevelTwoTextNod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1A95160-62FA-4908-B731-31D0B9221748}" type="pres">
      <dgm:prSet presAssocID="{00E5522F-54C2-49D5-AF5C-601C35A5459E}" presName="level3hierChild"/>
      <dgm:spPr/>
      <dgm:t>
        <a:bodyPr/>
        <a:lstStyle/>
        <a:p/>
      </dgm:t>
    </dgm:pt>
    <dgm:pt modelId="{D027D484-6F32-4F64-B96D-C6C6B57CA057}" type="pres">
      <dgm:prSet presAssocID="{478C0B09-5D78-4149-BFEC-762C29A52B03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F460B599-C353-41B4-A5AC-BEC7FFD1A254}" type="pres">
      <dgm:prSet presAssocID="{478C0B09-5D78-4149-BFEC-762C29A52B03}" presName="connTx" presStyleLbl="parChTrans2D2" presStyleIdx="1" presStyleCnt="2"/>
      <dgm:spPr/>
      <dgm:t>
        <a:bodyPr/>
        <a:lstStyle/>
        <a:p>
          <a:endParaRPr lang="zh-CN" altLang="en-US"/>
        </a:p>
      </dgm:t>
    </dgm:pt>
    <dgm:pt modelId="{C2588AB6-5046-4CF6-896A-0ADD70C23F87}" type="pres">
      <dgm:prSet presAssocID="{7DE1798C-3715-4EF7-B384-7B15E01148B0}" presName="root2"/>
      <dgm:spPr/>
      <dgm:t>
        <a:bodyPr/>
        <a:lstStyle/>
        <a:p/>
      </dgm:t>
    </dgm:pt>
    <dgm:pt modelId="{FD4B0893-521F-47EF-8BAB-0F92A33737F2}" type="pres">
      <dgm:prSet presAssocID="{7DE1798C-3715-4EF7-B384-7B15E01148B0}" presName="LevelTwoTextNode" presStyleLbl="node2" presStyleIdx="1" presStyleCnt="2" custLinFactNeighborX="-32412" custLinFactNeighborY="52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9A9A0F6-6C40-46D7-9F38-42A94395DEFC}" type="pres">
      <dgm:prSet presAssocID="{7DE1798C-3715-4EF7-B384-7B15E01148B0}" presName="level3hierChild"/>
      <dgm:spPr/>
      <dgm:t>
        <a:bodyPr/>
        <a:lstStyle/>
        <a:p/>
      </dgm:t>
    </dgm:pt>
    <dgm:pt modelId="{750ABE7B-F812-4D2A-85C2-FF522400A55D}" type="pres">
      <dgm:prSet presAssocID="{9CF18E04-784F-4F7A-8BB6-6A5CA8C0D952}" presName="conn2-1" presStyleLbl="parChTrans1D3" presStyleIdx="3" presStyleCnt="7"/>
      <dgm:spPr/>
      <dgm:t>
        <a:bodyPr/>
        <a:lstStyle/>
        <a:p>
          <a:endParaRPr lang="zh-CN" altLang="en-US"/>
        </a:p>
      </dgm:t>
    </dgm:pt>
    <dgm:pt modelId="{FF5049D9-CF07-4FBA-A6EE-EEA181636B49}" type="pres">
      <dgm:prSet presAssocID="{9CF18E04-784F-4F7A-8BB6-6A5CA8C0D952}" presName="connTx" presStyleLbl="parChTrans2D3" presStyleIdx="3" presStyleCnt="7"/>
      <dgm:spPr/>
      <dgm:t>
        <a:bodyPr/>
        <a:lstStyle/>
        <a:p>
          <a:endParaRPr lang="zh-CN" altLang="en-US"/>
        </a:p>
      </dgm:t>
    </dgm:pt>
    <dgm:pt modelId="{732C4F09-37A6-4999-9214-E460399B5D45}" type="pres">
      <dgm:prSet presAssocID="{139605E7-44D5-4E82-94B5-A33E7D12F3DC}" presName="root2"/>
      <dgm:spPr/>
      <dgm:t>
        <a:bodyPr/>
        <a:lstStyle/>
        <a:p/>
      </dgm:t>
    </dgm:pt>
    <dgm:pt modelId="{CC7CBB72-0ACD-4033-91E5-9723256E6155}" type="pres">
      <dgm:prSet presAssocID="{139605E7-44D5-4E82-94B5-A33E7D12F3DC}" presName="LevelTwoTextNode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1CB1888-7B18-479D-960D-B26A00EE1F2C}" type="pres">
      <dgm:prSet presAssocID="{139605E7-44D5-4E82-94B5-A33E7D12F3DC}" presName="level3hierChild"/>
      <dgm:spPr/>
      <dgm:t>
        <a:bodyPr/>
        <a:lstStyle/>
        <a:p/>
      </dgm:t>
    </dgm:pt>
    <dgm:pt modelId="{5E88A06C-D8FF-45B9-BACB-63407F497FEE}" type="pres">
      <dgm:prSet presAssocID="{979C9800-CDFB-497B-9282-A8C4743B28B1}" presName="conn2-1" presStyleLbl="parChTrans1D3" presStyleIdx="4" presStyleCnt="7"/>
      <dgm:spPr/>
      <dgm:t>
        <a:bodyPr/>
        <a:lstStyle/>
        <a:p>
          <a:endParaRPr lang="zh-CN" altLang="en-US"/>
        </a:p>
      </dgm:t>
    </dgm:pt>
    <dgm:pt modelId="{A6B0EF31-E4B1-42B0-BE7F-D197ABDEBD22}" type="pres">
      <dgm:prSet presAssocID="{979C9800-CDFB-497B-9282-A8C4743B28B1}" presName="connTx" presStyleLbl="parChTrans2D3" presStyleIdx="4" presStyleCnt="7"/>
      <dgm:spPr/>
      <dgm:t>
        <a:bodyPr/>
        <a:lstStyle/>
        <a:p>
          <a:endParaRPr lang="zh-CN" altLang="en-US"/>
        </a:p>
      </dgm:t>
    </dgm:pt>
    <dgm:pt modelId="{06707704-F03D-47DE-AD47-9B5E22D0E605}" type="pres">
      <dgm:prSet presAssocID="{BBACC709-A6FD-4421-A128-B3598EEA737A}" presName="root2"/>
      <dgm:spPr/>
      <dgm:t>
        <a:bodyPr/>
        <a:lstStyle/>
        <a:p/>
      </dgm:t>
    </dgm:pt>
    <dgm:pt modelId="{5257ECCD-5A7C-49A3-8B1A-551DA2401BBF}" type="pres">
      <dgm:prSet presAssocID="{BBACC709-A6FD-4421-A128-B3598EEA737A}" presName="LevelTwoTextNode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F0973CD-0577-4D71-BDF5-F2595E18DDCB}" type="pres">
      <dgm:prSet presAssocID="{BBACC709-A6FD-4421-A128-B3598EEA737A}" presName="level3hierChild"/>
      <dgm:spPr/>
      <dgm:t>
        <a:bodyPr/>
        <a:lstStyle/>
        <a:p/>
      </dgm:t>
    </dgm:pt>
    <dgm:pt modelId="{C7F6F315-A401-4E0A-8ACE-9A572174588E}" type="pres">
      <dgm:prSet presAssocID="{D0090696-A750-42B1-BE0A-DFAEDB353D73}" presName="conn2-1" presStyleLbl="parChTrans1D3" presStyleIdx="5" presStyleCnt="7"/>
      <dgm:spPr/>
      <dgm:t>
        <a:bodyPr/>
        <a:lstStyle/>
        <a:p>
          <a:endParaRPr lang="zh-CN" altLang="en-US"/>
        </a:p>
      </dgm:t>
    </dgm:pt>
    <dgm:pt modelId="{D1271424-EE1B-4AB1-8BBE-919E130ACC4A}" type="pres">
      <dgm:prSet presAssocID="{D0090696-A750-42B1-BE0A-DFAEDB353D73}" presName="connTx" presStyleLbl="parChTrans2D3" presStyleIdx="5" presStyleCnt="7"/>
      <dgm:spPr/>
      <dgm:t>
        <a:bodyPr/>
        <a:lstStyle/>
        <a:p>
          <a:endParaRPr lang="zh-CN" altLang="en-US"/>
        </a:p>
      </dgm:t>
    </dgm:pt>
    <dgm:pt modelId="{E75B2AFD-FBE2-45AB-B4E4-EEE1CEC7F0B0}" type="pres">
      <dgm:prSet presAssocID="{46C7E033-B303-4C62-9E1B-8332DD1AD943}" presName="root2"/>
      <dgm:spPr/>
      <dgm:t>
        <a:bodyPr/>
        <a:lstStyle/>
        <a:p/>
      </dgm:t>
    </dgm:pt>
    <dgm:pt modelId="{5A5C0A92-86EA-46B3-B5AE-8E5F3BA10DCA}" type="pres">
      <dgm:prSet presAssocID="{46C7E033-B303-4C62-9E1B-8332DD1AD943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18EADA4-09F3-47DE-9580-AF30FBC3092C}" type="pres">
      <dgm:prSet presAssocID="{46C7E033-B303-4C62-9E1B-8332DD1AD943}" presName="level3hierChild"/>
      <dgm:spPr/>
      <dgm:t>
        <a:bodyPr/>
        <a:lstStyle/>
        <a:p/>
      </dgm:t>
    </dgm:pt>
    <dgm:pt modelId="{29187A99-D15B-48A6-93C7-1B7D8DA787DC}" type="pres">
      <dgm:prSet presAssocID="{611FFF39-1233-4D5E-A9B1-A7C63D7E590A}" presName="conn2-1" presStyleLbl="parChTrans1D3" presStyleIdx="6" presStyleCnt="7"/>
      <dgm:spPr/>
      <dgm:t>
        <a:bodyPr/>
        <a:lstStyle/>
        <a:p>
          <a:endParaRPr lang="zh-CN" altLang="en-US"/>
        </a:p>
      </dgm:t>
    </dgm:pt>
    <dgm:pt modelId="{AD6E88D3-6937-4E47-90EA-5CF884642DE2}" type="pres">
      <dgm:prSet presAssocID="{611FFF39-1233-4D5E-A9B1-A7C63D7E590A}" presName="connTx" presStyleLbl="parChTrans2D3" presStyleIdx="6" presStyleCnt="7"/>
      <dgm:spPr/>
      <dgm:t>
        <a:bodyPr/>
        <a:lstStyle/>
        <a:p>
          <a:endParaRPr lang="zh-CN" altLang="en-US"/>
        </a:p>
      </dgm:t>
    </dgm:pt>
    <dgm:pt modelId="{467B36EA-E790-48BD-A935-E85FB9B4B51D}" type="pres">
      <dgm:prSet presAssocID="{44F7652B-5090-45FC-A0A9-42973DC78143}" presName="root2"/>
      <dgm:spPr/>
      <dgm:t>
        <a:bodyPr/>
        <a:lstStyle/>
        <a:p/>
      </dgm:t>
    </dgm:pt>
    <dgm:pt modelId="{19F764AF-D96E-496B-9A0D-6D45F545C802}" type="pres">
      <dgm:prSet presAssocID="{44F7652B-5090-45FC-A0A9-42973DC78143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547F032-AC9E-4CF0-B628-AEBA2EA998E0}" type="pres">
      <dgm:prSet presAssocID="{44F7652B-5090-45FC-A0A9-42973DC78143}" presName="level3hierChild"/>
      <dgm:spPr/>
      <dgm:t>
        <a:bodyPr/>
        <a:lstStyle/>
        <a:p/>
      </dgm:t>
    </dgm:pt>
  </dgm:ptLst>
  <dgm:cxnLst>
    <dgm:cxn modelId="{F505C715-E50C-40E9-A73F-72F97F89785A}" srcId="{E8C1D762-5283-4674-81FA-02B66FD6BDD4}" destId="{A56C4786-8A12-4199-9654-DA4135293F8D}" srcOrd="0" destOrd="0" parTransId="{85EC6CC4-E815-46B4-B18C-A2609CB5A9CC}" sibTransId="{A7BB1FF0-AB88-44CF-A57A-4CA8BE927A93}"/>
    <dgm:cxn modelId="{F0F7E424-3128-4B66-94A2-815675379666}" srcId="{A56C4786-8A12-4199-9654-DA4135293F8D}" destId="{508F435E-1183-45AC-B37C-47B7F0B4DE10}" srcOrd="0" destOrd="0" parTransId="{D26B96B1-2A19-447A-BD6F-0A69669DC16A}" sibTransId="{22866742-24BA-4960-9B7A-AD1AC8768826}"/>
    <dgm:cxn modelId="{2D67CFBE-4C47-4DB1-8AC8-D7ED9ED70482}" srcId="{508F435E-1183-45AC-B37C-47B7F0B4DE10}" destId="{B7A24296-9F99-46D7-8D56-67E8B3D02E21}" srcOrd="0" destOrd="0" parTransId="{CF980AED-00E3-4B88-930C-D834C861C862}" sibTransId="{937687BF-0893-4D42-9251-8E9B33462D5B}"/>
    <dgm:cxn modelId="{BBFE8B62-C32B-407D-8E09-507BC5C77114}" srcId="{508F435E-1183-45AC-B37C-47B7F0B4DE10}" destId="{59F886B9-152C-4006-B30B-5BD9F7806E48}" srcOrd="1" destOrd="0" parTransId="{01003DEF-8E42-4F98-AC53-A2CB85F5E755}" sibTransId="{948F8895-3E0C-4588-A584-6C1F2DD07253}"/>
    <dgm:cxn modelId="{52ADE362-08EA-4463-8514-ADF9BFB9824A}" srcId="{508F435E-1183-45AC-B37C-47B7F0B4DE10}" destId="{00E5522F-54C2-49D5-AF5C-601C35A5459E}" srcOrd="2" destOrd="0" parTransId="{54375F57-D38B-414F-B3DF-9D7799FED9DE}" sibTransId="{39AF7982-511A-4D20-9650-F0A3E544E23C}"/>
    <dgm:cxn modelId="{9C6D4C48-8606-427A-ADEA-84374AF40FBF}" srcId="{A56C4786-8A12-4199-9654-DA4135293F8D}" destId="{7DE1798C-3715-4EF7-B384-7B15E01148B0}" srcOrd="1" destOrd="0" parTransId="{478C0B09-5D78-4149-BFEC-762C29A52B03}" sibTransId="{51B8B846-4CDF-42E3-961A-ACFCB33C76D7}"/>
    <dgm:cxn modelId="{DDDB8171-1B1F-4EC1-A9EB-5C1CA4EE3A2C}" srcId="{7DE1798C-3715-4EF7-B384-7B15E01148B0}" destId="{139605E7-44D5-4E82-94B5-A33E7D12F3DC}" srcOrd="0" destOrd="0" parTransId="{9CF18E04-784F-4F7A-8BB6-6A5CA8C0D952}" sibTransId="{073CDFC7-A0D8-4AAF-A943-25BB4A05E291}"/>
    <dgm:cxn modelId="{E3243E9A-27BE-49DD-8F19-E709ABD2273A}" srcId="{7DE1798C-3715-4EF7-B384-7B15E01148B0}" destId="{BBACC709-A6FD-4421-A128-B3598EEA737A}" srcOrd="1" destOrd="0" parTransId="{979C9800-CDFB-497B-9282-A8C4743B28B1}" sibTransId="{888E41D1-AE2C-46A6-AE45-309AB8874659}"/>
    <dgm:cxn modelId="{98C718F3-46A5-4B60-BEC2-D835FDC05E62}" srcId="{7DE1798C-3715-4EF7-B384-7B15E01148B0}" destId="{46C7E033-B303-4C62-9E1B-8332DD1AD943}" srcOrd="2" destOrd="0" parTransId="{D0090696-A750-42B1-BE0A-DFAEDB353D73}" sibTransId="{96A59E44-D98F-40D1-A853-ECA1A01F37C1}"/>
    <dgm:cxn modelId="{3A8E49F9-0BCB-4BF7-9086-AE99E351326C}" srcId="{7DE1798C-3715-4EF7-B384-7B15E01148B0}" destId="{44F7652B-5090-45FC-A0A9-42973DC78143}" srcOrd="3" destOrd="0" parTransId="{611FFF39-1233-4D5E-A9B1-A7C63D7E590A}" sibTransId="{7CD81D06-0CA1-4527-821C-10A8F00E4829}"/>
    <dgm:cxn modelId="{7E63F648-8788-46B6-89EA-3F2EBD0F4B23}" type="presOf" srcId="{E8C1D762-5283-4674-81FA-02B66FD6BDD4}" destId="{4EDFF0E7-B3FA-4DB7-B996-05EB2B786103}" srcOrd="0" destOrd="0" presId="urn:microsoft.com/office/officeart/2005/8/layout/hierarchy2"/>
    <dgm:cxn modelId="{43116C04-6102-4BB5-AFE6-33DFB72D4C6B}" type="presParOf" srcId="{4EDFF0E7-B3FA-4DB7-B996-05EB2B786103}" destId="{1CF767C3-8E15-4C53-8351-B98064F7C9D1}" srcOrd="0" destOrd="0" presId="urn:microsoft.com/office/officeart/2005/8/layout/hierarchy2"/>
    <dgm:cxn modelId="{449BE0DD-FCC0-4028-A11D-3B9C827E818B}" type="presParOf" srcId="{1CF767C3-8E15-4C53-8351-B98064F7C9D1}" destId="{C3484FBB-B98F-4FC0-B376-5DBF35D03D08}" srcOrd="0" destOrd="0" presId="urn:microsoft.com/office/officeart/2005/8/layout/hierarchy2"/>
    <dgm:cxn modelId="{FE97CF78-4573-4A0D-99F2-821059EF68A9}" type="presOf" srcId="{A56C4786-8A12-4199-9654-DA4135293F8D}" destId="{C3484FBB-B98F-4FC0-B376-5DBF35D03D08}" srcOrd="0" destOrd="0" presId="urn:microsoft.com/office/officeart/2005/8/layout/hierarchy2"/>
    <dgm:cxn modelId="{F5813250-1FEB-436D-BCE1-F3A34DAC63F9}" type="presParOf" srcId="{1CF767C3-8E15-4C53-8351-B98064F7C9D1}" destId="{F16F4855-C7C6-4FB1-87D2-6E891D0A7660}" srcOrd="1" destOrd="0" presId="urn:microsoft.com/office/officeart/2005/8/layout/hierarchy2"/>
    <dgm:cxn modelId="{4BD69696-AE0E-4C11-98DF-00D4A71EBE7C}" type="presParOf" srcId="{F16F4855-C7C6-4FB1-87D2-6E891D0A7660}" destId="{B54E69E1-98DC-463E-9691-E32D8D37E38E}" srcOrd="0" destOrd="0" presId="urn:microsoft.com/office/officeart/2005/8/layout/hierarchy2"/>
    <dgm:cxn modelId="{4B1DB7B9-8741-4D7F-95A0-DBC1B6D50CA9}" type="presOf" srcId="{D26B96B1-2A19-447A-BD6F-0A69669DC16A}" destId="{B54E69E1-98DC-463E-9691-E32D8D37E38E}" srcOrd="0" destOrd="0" presId="urn:microsoft.com/office/officeart/2005/8/layout/hierarchy2"/>
    <dgm:cxn modelId="{A15E461B-4F66-4518-959B-CAECC81C9993}" type="presParOf" srcId="{B54E69E1-98DC-463E-9691-E32D8D37E38E}" destId="{8C13F060-6D5A-43D8-BA51-7A87500CC981}" srcOrd="0" destOrd="0" presId="urn:microsoft.com/office/officeart/2005/8/layout/hierarchy2"/>
    <dgm:cxn modelId="{7A37C846-34BF-43F4-B980-4DBF82CF7FA2}" type="presOf" srcId="{D26B96B1-2A19-447A-BD6F-0A69669DC16A}" destId="{8C13F060-6D5A-43D8-BA51-7A87500CC981}" srcOrd="1" destOrd="0" presId="urn:microsoft.com/office/officeart/2005/8/layout/hierarchy2"/>
    <dgm:cxn modelId="{B32BC5E5-9695-4F4F-9CCB-C3B12C2876FC}" type="presParOf" srcId="{F16F4855-C7C6-4FB1-87D2-6E891D0A7660}" destId="{2C938C60-A000-46F3-8D1B-73FA5375C509}" srcOrd="1" destOrd="0" presId="urn:microsoft.com/office/officeart/2005/8/layout/hierarchy2"/>
    <dgm:cxn modelId="{C247D35D-431C-4E3C-AC88-14A4B4CDCB66}" type="presParOf" srcId="{2C938C60-A000-46F3-8D1B-73FA5375C509}" destId="{3F8AC9DE-C752-43AF-8F79-6B51DCA73538}" srcOrd="0" destOrd="0" presId="urn:microsoft.com/office/officeart/2005/8/layout/hierarchy2"/>
    <dgm:cxn modelId="{22ED7AC0-E61F-478B-8C46-FF43DEBE5D06}" type="presOf" srcId="{508F435E-1183-45AC-B37C-47B7F0B4DE10}" destId="{3F8AC9DE-C752-43AF-8F79-6B51DCA73538}" srcOrd="0" destOrd="0" presId="urn:microsoft.com/office/officeart/2005/8/layout/hierarchy2"/>
    <dgm:cxn modelId="{23994B88-6E13-49E6-BD85-10F38236B70B}" type="presParOf" srcId="{2C938C60-A000-46F3-8D1B-73FA5375C509}" destId="{84AF3FFB-4DB3-4FEB-9F57-A709090332D0}" srcOrd="1" destOrd="0" presId="urn:microsoft.com/office/officeart/2005/8/layout/hierarchy2"/>
    <dgm:cxn modelId="{D3607561-72FB-41C8-A920-A62E7ED4CABF}" type="presParOf" srcId="{84AF3FFB-4DB3-4FEB-9F57-A709090332D0}" destId="{3F8E73D9-9789-426C-9545-64CB15A3AFFF}" srcOrd="0" destOrd="0" presId="urn:microsoft.com/office/officeart/2005/8/layout/hierarchy2"/>
    <dgm:cxn modelId="{383AA6C1-7A7D-47C7-8860-589D4FC72081}" type="presOf" srcId="{CF980AED-00E3-4B88-930C-D834C861C862}" destId="{3F8E73D9-9789-426C-9545-64CB15A3AFFF}" srcOrd="0" destOrd="0" presId="urn:microsoft.com/office/officeart/2005/8/layout/hierarchy2"/>
    <dgm:cxn modelId="{AB432693-5ED3-4095-AA4D-A6DB85A160BA}" type="presParOf" srcId="{3F8E73D9-9789-426C-9545-64CB15A3AFFF}" destId="{F27B730E-CBB9-43F6-9539-A97795035B6F}" srcOrd="0" destOrd="0" presId="urn:microsoft.com/office/officeart/2005/8/layout/hierarchy2"/>
    <dgm:cxn modelId="{D574B026-1C3A-40AF-A9C9-B281384EBEE8}" type="presOf" srcId="{CF980AED-00E3-4B88-930C-D834C861C862}" destId="{F27B730E-CBB9-43F6-9539-A97795035B6F}" srcOrd="1" destOrd="0" presId="urn:microsoft.com/office/officeart/2005/8/layout/hierarchy2"/>
    <dgm:cxn modelId="{3C04F4E9-57C7-4EBE-B737-05B3B77C762F}" type="presParOf" srcId="{84AF3FFB-4DB3-4FEB-9F57-A709090332D0}" destId="{630BC938-74C0-49B0-B098-79293ACD1FD2}" srcOrd="1" destOrd="0" presId="urn:microsoft.com/office/officeart/2005/8/layout/hierarchy2"/>
    <dgm:cxn modelId="{FA4450FC-4263-40E6-A97C-B6E39634231D}" type="presParOf" srcId="{630BC938-74C0-49B0-B098-79293ACD1FD2}" destId="{FB3535A5-11D6-4896-8399-61212C2EA0DE}" srcOrd="0" destOrd="0" presId="urn:microsoft.com/office/officeart/2005/8/layout/hierarchy2"/>
    <dgm:cxn modelId="{716D73B5-2289-4852-A4EC-1BE1989E6736}" type="presOf" srcId="{B7A24296-9F99-46D7-8D56-67E8B3D02E21}" destId="{FB3535A5-11D6-4896-8399-61212C2EA0DE}" srcOrd="0" destOrd="0" presId="urn:microsoft.com/office/officeart/2005/8/layout/hierarchy2"/>
    <dgm:cxn modelId="{55989C6B-C9B9-450D-A244-F20226ED919D}" type="presParOf" srcId="{630BC938-74C0-49B0-B098-79293ACD1FD2}" destId="{2AA66408-05AF-4DF0-B475-8CAB6CFD615F}" srcOrd="1" destOrd="0" presId="urn:microsoft.com/office/officeart/2005/8/layout/hierarchy2"/>
    <dgm:cxn modelId="{FB1F9110-A5C2-49F4-8DFD-A096A26489CB}" type="presParOf" srcId="{84AF3FFB-4DB3-4FEB-9F57-A709090332D0}" destId="{85E6B7B0-1A36-4CA7-A545-2F6FBCEA34B1}" srcOrd="2" destOrd="0" presId="urn:microsoft.com/office/officeart/2005/8/layout/hierarchy2"/>
    <dgm:cxn modelId="{F755D72C-24AB-4CCE-87BE-1689732C3D0F}" type="presOf" srcId="{01003DEF-8E42-4F98-AC53-A2CB85F5E755}" destId="{85E6B7B0-1A36-4CA7-A545-2F6FBCEA34B1}" srcOrd="0" destOrd="0" presId="urn:microsoft.com/office/officeart/2005/8/layout/hierarchy2"/>
    <dgm:cxn modelId="{32DE494D-3B60-422C-8406-FEE4003F25EB}" type="presParOf" srcId="{85E6B7B0-1A36-4CA7-A545-2F6FBCEA34B1}" destId="{B2E93550-8987-4970-BA44-21AB4D4AF28F}" srcOrd="0" destOrd="0" presId="urn:microsoft.com/office/officeart/2005/8/layout/hierarchy2"/>
    <dgm:cxn modelId="{0283DEBB-B905-49D2-B147-FB19AB145F90}" type="presOf" srcId="{01003DEF-8E42-4F98-AC53-A2CB85F5E755}" destId="{B2E93550-8987-4970-BA44-21AB4D4AF28F}" srcOrd="1" destOrd="0" presId="urn:microsoft.com/office/officeart/2005/8/layout/hierarchy2"/>
    <dgm:cxn modelId="{866DB925-CA21-4D7D-BAAD-6C61B256867F}" type="presParOf" srcId="{84AF3FFB-4DB3-4FEB-9F57-A709090332D0}" destId="{F480D6F3-0AB7-4D7D-BCDD-61041BEE1D36}" srcOrd="3" destOrd="0" presId="urn:microsoft.com/office/officeart/2005/8/layout/hierarchy2"/>
    <dgm:cxn modelId="{593C03A5-B7C3-4660-8435-8F5D47A53D0D}" type="presParOf" srcId="{F480D6F3-0AB7-4D7D-BCDD-61041BEE1D36}" destId="{87BF52E2-C685-4456-A6AC-C0B515F33BF0}" srcOrd="0" destOrd="0" presId="urn:microsoft.com/office/officeart/2005/8/layout/hierarchy2"/>
    <dgm:cxn modelId="{B0FCF915-7EB4-43B4-90ED-61AA5338D296}" type="presOf" srcId="{59F886B9-152C-4006-B30B-5BD9F7806E48}" destId="{87BF52E2-C685-4456-A6AC-C0B515F33BF0}" srcOrd="0" destOrd="0" presId="urn:microsoft.com/office/officeart/2005/8/layout/hierarchy2"/>
    <dgm:cxn modelId="{1C97E77F-D5B7-478F-AC49-A72842EECD85}" type="presParOf" srcId="{F480D6F3-0AB7-4D7D-BCDD-61041BEE1D36}" destId="{0BEF3291-957F-43B7-8269-0D17E729CE67}" srcOrd="1" destOrd="0" presId="urn:microsoft.com/office/officeart/2005/8/layout/hierarchy2"/>
    <dgm:cxn modelId="{1B0A0277-E7F7-4E24-870D-C7ABE91C4038}" type="presParOf" srcId="{84AF3FFB-4DB3-4FEB-9F57-A709090332D0}" destId="{DED045E5-652F-4CD0-9867-9778061B6012}" srcOrd="4" destOrd="0" presId="urn:microsoft.com/office/officeart/2005/8/layout/hierarchy2"/>
    <dgm:cxn modelId="{45C9391C-5BFE-4E86-B169-5DC2AD1BEE26}" type="presOf" srcId="{54375F57-D38B-414F-B3DF-9D7799FED9DE}" destId="{DED045E5-652F-4CD0-9867-9778061B6012}" srcOrd="0" destOrd="0" presId="urn:microsoft.com/office/officeart/2005/8/layout/hierarchy2"/>
    <dgm:cxn modelId="{C12F0ED7-3C5A-42DA-82F7-DDF68CDE5468}" type="presParOf" srcId="{DED045E5-652F-4CD0-9867-9778061B6012}" destId="{06E2C6CD-2755-40E2-835A-89D1A76F0C83}" srcOrd="0" destOrd="0" presId="urn:microsoft.com/office/officeart/2005/8/layout/hierarchy2"/>
    <dgm:cxn modelId="{564E44AA-9CEB-4314-8821-D8D8B3C90015}" type="presOf" srcId="{54375F57-D38B-414F-B3DF-9D7799FED9DE}" destId="{06E2C6CD-2755-40E2-835A-89D1A76F0C83}" srcOrd="1" destOrd="0" presId="urn:microsoft.com/office/officeart/2005/8/layout/hierarchy2"/>
    <dgm:cxn modelId="{2F9F6A68-F960-4F5A-9BE5-D575CB694A08}" type="presParOf" srcId="{84AF3FFB-4DB3-4FEB-9F57-A709090332D0}" destId="{9419471E-9130-48C9-8199-52FEA1B80BE8}" srcOrd="5" destOrd="0" presId="urn:microsoft.com/office/officeart/2005/8/layout/hierarchy2"/>
    <dgm:cxn modelId="{A970A9C0-7BED-470B-B09B-A20732016307}" type="presParOf" srcId="{9419471E-9130-48C9-8199-52FEA1B80BE8}" destId="{835EB596-B83A-4E8C-B1F4-46E3DCB26DF3}" srcOrd="0" destOrd="0" presId="urn:microsoft.com/office/officeart/2005/8/layout/hierarchy2"/>
    <dgm:cxn modelId="{BF2EA64F-194D-4190-B901-5D292CFA0C5E}" type="presOf" srcId="{00E5522F-54C2-49D5-AF5C-601C35A5459E}" destId="{835EB596-B83A-4E8C-B1F4-46E3DCB26DF3}" srcOrd="0" destOrd="0" presId="urn:microsoft.com/office/officeart/2005/8/layout/hierarchy2"/>
    <dgm:cxn modelId="{FFC30DFF-9DA4-44A6-A601-8EC58E261520}" type="presParOf" srcId="{9419471E-9130-48C9-8199-52FEA1B80BE8}" destId="{C1A95160-62FA-4908-B731-31D0B9221748}" srcOrd="1" destOrd="0" presId="urn:microsoft.com/office/officeart/2005/8/layout/hierarchy2"/>
    <dgm:cxn modelId="{4C187B9B-0FEF-4AC4-9163-7A9CFCE3E268}" type="presParOf" srcId="{F16F4855-C7C6-4FB1-87D2-6E891D0A7660}" destId="{D027D484-6F32-4F64-B96D-C6C6B57CA057}" srcOrd="2" destOrd="0" presId="urn:microsoft.com/office/officeart/2005/8/layout/hierarchy2"/>
    <dgm:cxn modelId="{E531FB8D-0BED-4B2B-A3FA-1DBF5AE040EE}" type="presOf" srcId="{478C0B09-5D78-4149-BFEC-762C29A52B03}" destId="{D027D484-6F32-4F64-B96D-C6C6B57CA057}" srcOrd="0" destOrd="0" presId="urn:microsoft.com/office/officeart/2005/8/layout/hierarchy2"/>
    <dgm:cxn modelId="{613351D0-B123-4C0E-9345-73B69970E725}" type="presParOf" srcId="{D027D484-6F32-4F64-B96D-C6C6B57CA057}" destId="{F460B599-C353-41B4-A5AC-BEC7FFD1A254}" srcOrd="0" destOrd="0" presId="urn:microsoft.com/office/officeart/2005/8/layout/hierarchy2"/>
    <dgm:cxn modelId="{16B32FD2-92FC-4ED2-9D6C-9C2D16D38B04}" type="presOf" srcId="{478C0B09-5D78-4149-BFEC-762C29A52B03}" destId="{F460B599-C353-41B4-A5AC-BEC7FFD1A254}" srcOrd="1" destOrd="0" presId="urn:microsoft.com/office/officeart/2005/8/layout/hierarchy2"/>
    <dgm:cxn modelId="{B15D0BFD-1EF2-4BDE-B96E-34F9012E3063}" type="presParOf" srcId="{F16F4855-C7C6-4FB1-87D2-6E891D0A7660}" destId="{C2588AB6-5046-4CF6-896A-0ADD70C23F87}" srcOrd="3" destOrd="0" presId="urn:microsoft.com/office/officeart/2005/8/layout/hierarchy2"/>
    <dgm:cxn modelId="{CDAFB7FA-3DAD-4FC7-80F0-05D03DF21AA7}" type="presParOf" srcId="{C2588AB6-5046-4CF6-896A-0ADD70C23F87}" destId="{FD4B0893-521F-47EF-8BAB-0F92A33737F2}" srcOrd="0" destOrd="0" presId="urn:microsoft.com/office/officeart/2005/8/layout/hierarchy2"/>
    <dgm:cxn modelId="{5A5DFBC4-E871-4E96-9EB6-FE2151C7084A}" type="presOf" srcId="{7DE1798C-3715-4EF7-B384-7B15E01148B0}" destId="{FD4B0893-521F-47EF-8BAB-0F92A33737F2}" srcOrd="0" destOrd="0" presId="urn:microsoft.com/office/officeart/2005/8/layout/hierarchy2"/>
    <dgm:cxn modelId="{A148DA4B-53DE-4D0F-B856-DABD6F78E52D}" type="presParOf" srcId="{C2588AB6-5046-4CF6-896A-0ADD70C23F87}" destId="{39A9A0F6-6C40-46D7-9F38-42A94395DEFC}" srcOrd="1" destOrd="0" presId="urn:microsoft.com/office/officeart/2005/8/layout/hierarchy2"/>
    <dgm:cxn modelId="{FD7657DB-419A-48F3-8BD1-97BD7AE6C249}" type="presParOf" srcId="{39A9A0F6-6C40-46D7-9F38-42A94395DEFC}" destId="{750ABE7B-F812-4D2A-85C2-FF522400A55D}" srcOrd="0" destOrd="0" presId="urn:microsoft.com/office/officeart/2005/8/layout/hierarchy2"/>
    <dgm:cxn modelId="{773F3159-7B29-4210-B593-836D3AD27CAF}" type="presOf" srcId="{9CF18E04-784F-4F7A-8BB6-6A5CA8C0D952}" destId="{750ABE7B-F812-4D2A-85C2-FF522400A55D}" srcOrd="0" destOrd="0" presId="urn:microsoft.com/office/officeart/2005/8/layout/hierarchy2"/>
    <dgm:cxn modelId="{C5350AB0-FE5A-4DB3-8E18-88639DA556E4}" type="presParOf" srcId="{750ABE7B-F812-4D2A-85C2-FF522400A55D}" destId="{FF5049D9-CF07-4FBA-A6EE-EEA181636B49}" srcOrd="0" destOrd="0" presId="urn:microsoft.com/office/officeart/2005/8/layout/hierarchy2"/>
    <dgm:cxn modelId="{E481EE31-5B2B-40A0-A42D-F7C7A2F2D386}" type="presOf" srcId="{9CF18E04-784F-4F7A-8BB6-6A5CA8C0D952}" destId="{FF5049D9-CF07-4FBA-A6EE-EEA181636B49}" srcOrd="1" destOrd="0" presId="urn:microsoft.com/office/officeart/2005/8/layout/hierarchy2"/>
    <dgm:cxn modelId="{E9A1F885-253A-49E7-A97A-433FDDCE8FBB}" type="presParOf" srcId="{39A9A0F6-6C40-46D7-9F38-42A94395DEFC}" destId="{732C4F09-37A6-4999-9214-E460399B5D45}" srcOrd="1" destOrd="0" presId="urn:microsoft.com/office/officeart/2005/8/layout/hierarchy2"/>
    <dgm:cxn modelId="{96BBA0F5-B9CA-4779-B110-FF4748BE0BAF}" type="presParOf" srcId="{732C4F09-37A6-4999-9214-E460399B5D45}" destId="{CC7CBB72-0ACD-4033-91E5-9723256E6155}" srcOrd="0" destOrd="0" presId="urn:microsoft.com/office/officeart/2005/8/layout/hierarchy2"/>
    <dgm:cxn modelId="{CD086FAB-F767-4B6F-B221-7B6E5ACF04FA}" type="presOf" srcId="{139605E7-44D5-4E82-94B5-A33E7D12F3DC}" destId="{CC7CBB72-0ACD-4033-91E5-9723256E6155}" srcOrd="0" destOrd="0" presId="urn:microsoft.com/office/officeart/2005/8/layout/hierarchy2"/>
    <dgm:cxn modelId="{5E22B153-68C0-4A6A-8206-7F1CCC67EB2E}" type="presParOf" srcId="{732C4F09-37A6-4999-9214-E460399B5D45}" destId="{D1CB1888-7B18-479D-960D-B26A00EE1F2C}" srcOrd="1" destOrd="0" presId="urn:microsoft.com/office/officeart/2005/8/layout/hierarchy2"/>
    <dgm:cxn modelId="{BAC2A5D6-4948-4047-B9AA-B4A84ABE6B37}" type="presParOf" srcId="{39A9A0F6-6C40-46D7-9F38-42A94395DEFC}" destId="{5E88A06C-D8FF-45B9-BACB-63407F497FEE}" srcOrd="2" destOrd="0" presId="urn:microsoft.com/office/officeart/2005/8/layout/hierarchy2"/>
    <dgm:cxn modelId="{3954057A-72C2-4C38-9269-4F8E8D9DDF18}" type="presOf" srcId="{979C9800-CDFB-497B-9282-A8C4743B28B1}" destId="{5E88A06C-D8FF-45B9-BACB-63407F497FEE}" srcOrd="0" destOrd="0" presId="urn:microsoft.com/office/officeart/2005/8/layout/hierarchy2"/>
    <dgm:cxn modelId="{B8065405-5859-4904-B8EB-7A261C15CABB}" type="presParOf" srcId="{5E88A06C-D8FF-45B9-BACB-63407F497FEE}" destId="{A6B0EF31-E4B1-42B0-BE7F-D197ABDEBD22}" srcOrd="0" destOrd="0" presId="urn:microsoft.com/office/officeart/2005/8/layout/hierarchy2"/>
    <dgm:cxn modelId="{8F04ECC5-4124-41AF-9CA9-CB350B086B30}" type="presOf" srcId="{979C9800-CDFB-497B-9282-A8C4743B28B1}" destId="{A6B0EF31-E4B1-42B0-BE7F-D197ABDEBD22}" srcOrd="1" destOrd="0" presId="urn:microsoft.com/office/officeart/2005/8/layout/hierarchy2"/>
    <dgm:cxn modelId="{AD6B05D8-6B33-4672-B6CD-E13943D3BBB6}" type="presParOf" srcId="{39A9A0F6-6C40-46D7-9F38-42A94395DEFC}" destId="{06707704-F03D-47DE-AD47-9B5E22D0E605}" srcOrd="3" destOrd="0" presId="urn:microsoft.com/office/officeart/2005/8/layout/hierarchy2"/>
    <dgm:cxn modelId="{2158AE6C-364B-43AF-A736-EE53F5891365}" type="presParOf" srcId="{06707704-F03D-47DE-AD47-9B5E22D0E605}" destId="{5257ECCD-5A7C-49A3-8B1A-551DA2401BBF}" srcOrd="0" destOrd="0" presId="urn:microsoft.com/office/officeart/2005/8/layout/hierarchy2"/>
    <dgm:cxn modelId="{7E1A2AAD-E9D7-41E3-B5BC-49F0059A9BEF}" type="presOf" srcId="{BBACC709-A6FD-4421-A128-B3598EEA737A}" destId="{5257ECCD-5A7C-49A3-8B1A-551DA2401BBF}" srcOrd="0" destOrd="0" presId="urn:microsoft.com/office/officeart/2005/8/layout/hierarchy2"/>
    <dgm:cxn modelId="{2A98F39A-0CE2-49B2-90A5-2E1655448E57}" type="presParOf" srcId="{06707704-F03D-47DE-AD47-9B5E22D0E605}" destId="{0F0973CD-0577-4D71-BDF5-F2595E18DDCB}" srcOrd="1" destOrd="0" presId="urn:microsoft.com/office/officeart/2005/8/layout/hierarchy2"/>
    <dgm:cxn modelId="{B424DB63-B26B-4512-BEF2-159C7FFBD7EE}" type="presParOf" srcId="{39A9A0F6-6C40-46D7-9F38-42A94395DEFC}" destId="{C7F6F315-A401-4E0A-8ACE-9A572174588E}" srcOrd="4" destOrd="0" presId="urn:microsoft.com/office/officeart/2005/8/layout/hierarchy2"/>
    <dgm:cxn modelId="{BDCD3916-ED5D-4F38-B0EC-53B37D664108}" type="presOf" srcId="{D0090696-A750-42B1-BE0A-DFAEDB353D73}" destId="{C7F6F315-A401-4E0A-8ACE-9A572174588E}" srcOrd="0" destOrd="0" presId="urn:microsoft.com/office/officeart/2005/8/layout/hierarchy2"/>
    <dgm:cxn modelId="{985098C3-2391-452B-B169-712B26A9F2CA}" type="presParOf" srcId="{C7F6F315-A401-4E0A-8ACE-9A572174588E}" destId="{D1271424-EE1B-4AB1-8BBE-919E130ACC4A}" srcOrd="0" destOrd="0" presId="urn:microsoft.com/office/officeart/2005/8/layout/hierarchy2"/>
    <dgm:cxn modelId="{1869B29E-9337-4915-973E-E53D2232A356}" type="presOf" srcId="{D0090696-A750-42B1-BE0A-DFAEDB353D73}" destId="{D1271424-EE1B-4AB1-8BBE-919E130ACC4A}" srcOrd="1" destOrd="0" presId="urn:microsoft.com/office/officeart/2005/8/layout/hierarchy2"/>
    <dgm:cxn modelId="{D3EFFA41-7467-4AD6-B9C4-F0C70DAB42B4}" type="presParOf" srcId="{39A9A0F6-6C40-46D7-9F38-42A94395DEFC}" destId="{E75B2AFD-FBE2-45AB-B4E4-EEE1CEC7F0B0}" srcOrd="5" destOrd="0" presId="urn:microsoft.com/office/officeart/2005/8/layout/hierarchy2"/>
    <dgm:cxn modelId="{D05E8A12-B2E1-4C9B-AEDE-6C03F74B7835}" type="presParOf" srcId="{E75B2AFD-FBE2-45AB-B4E4-EEE1CEC7F0B0}" destId="{5A5C0A92-86EA-46B3-B5AE-8E5F3BA10DCA}" srcOrd="0" destOrd="0" presId="urn:microsoft.com/office/officeart/2005/8/layout/hierarchy2"/>
    <dgm:cxn modelId="{2BC92522-D5FA-433F-94D9-955CDE145550}" type="presOf" srcId="{46C7E033-B303-4C62-9E1B-8332DD1AD943}" destId="{5A5C0A92-86EA-46B3-B5AE-8E5F3BA10DCA}" srcOrd="0" destOrd="0" presId="urn:microsoft.com/office/officeart/2005/8/layout/hierarchy2"/>
    <dgm:cxn modelId="{922BBE0B-A62C-4CC0-AD1B-8576994530C1}" type="presParOf" srcId="{E75B2AFD-FBE2-45AB-B4E4-EEE1CEC7F0B0}" destId="{E18EADA4-09F3-47DE-9580-AF30FBC3092C}" srcOrd="1" destOrd="0" presId="urn:microsoft.com/office/officeart/2005/8/layout/hierarchy2"/>
    <dgm:cxn modelId="{3158C74B-28B0-43DC-A88F-952BC1BD8DF4}" type="presParOf" srcId="{39A9A0F6-6C40-46D7-9F38-42A94395DEFC}" destId="{29187A99-D15B-48A6-93C7-1B7D8DA787DC}" srcOrd="6" destOrd="0" presId="urn:microsoft.com/office/officeart/2005/8/layout/hierarchy2"/>
    <dgm:cxn modelId="{26B7D124-84C7-47F6-8FF7-472CBD63A590}" type="presOf" srcId="{611FFF39-1233-4D5E-A9B1-A7C63D7E590A}" destId="{29187A99-D15B-48A6-93C7-1B7D8DA787DC}" srcOrd="0" destOrd="0" presId="urn:microsoft.com/office/officeart/2005/8/layout/hierarchy2"/>
    <dgm:cxn modelId="{B3B41247-5648-4A46-A24A-D738BCE49EAB}" type="presParOf" srcId="{29187A99-D15B-48A6-93C7-1B7D8DA787DC}" destId="{AD6E88D3-6937-4E47-90EA-5CF884642DE2}" srcOrd="0" destOrd="0" presId="urn:microsoft.com/office/officeart/2005/8/layout/hierarchy2"/>
    <dgm:cxn modelId="{85CAE79D-B1E6-4DCD-AA93-28DF2E4EA122}" type="presOf" srcId="{611FFF39-1233-4D5E-A9B1-A7C63D7E590A}" destId="{AD6E88D3-6937-4E47-90EA-5CF884642DE2}" srcOrd="1" destOrd="0" presId="urn:microsoft.com/office/officeart/2005/8/layout/hierarchy2"/>
    <dgm:cxn modelId="{7D1C5446-63B9-4FEC-98F1-D6F7B2344EDD}" type="presParOf" srcId="{39A9A0F6-6C40-46D7-9F38-42A94395DEFC}" destId="{467B36EA-E790-48BD-A935-E85FB9B4B51D}" srcOrd="7" destOrd="0" presId="urn:microsoft.com/office/officeart/2005/8/layout/hierarchy2"/>
    <dgm:cxn modelId="{06D26276-C298-4D76-9E1B-B1BA7BE4CC93}" type="presParOf" srcId="{467B36EA-E790-48BD-A935-E85FB9B4B51D}" destId="{19F764AF-D96E-496B-9A0D-6D45F545C802}" srcOrd="0" destOrd="0" presId="urn:microsoft.com/office/officeart/2005/8/layout/hierarchy2"/>
    <dgm:cxn modelId="{EE741346-1DC8-426C-AA72-C7350AE960C0}" type="presOf" srcId="{44F7652B-5090-45FC-A0A9-42973DC78143}" destId="{19F764AF-D96E-496B-9A0D-6D45F545C802}" srcOrd="0" destOrd="0" presId="urn:microsoft.com/office/officeart/2005/8/layout/hierarchy2"/>
    <dgm:cxn modelId="{BC1F4D11-1F92-46A5-96A1-121F333E3A53}" type="presParOf" srcId="{467B36EA-E790-48BD-A935-E85FB9B4B51D}" destId="{F547F032-AC9E-4CF0-B628-AEBA2EA998E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12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E8C1D762-5283-4674-81FA-02B66FD6BDD4}" type="doc">
      <dgm:prSet loTypeId="urn:microsoft.com/office/officeart/2005/8/layout/hierarchy2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D26B96B1-2A19-447A-BD6F-0A69669DC16A}" type="parTrans" cxnId="{424EAA38-92D7-4E8C-9B17-8475C5C9900A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08F435E-1183-45AC-B37C-47B7F0B4DE10}">
      <dgm:prSet phldrT="[文本]" custT="1"/>
      <dgm:spPr/>
      <dgm:t>
        <a:bodyPr/>
        <a:lstStyle/>
        <a:p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法规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1EA06DF-9F62-4E55-9E7D-15F21EC0C900}" type="parTrans" cxnId="{52E0118B-5D95-4646-BD69-641B8C52F919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0AB7359-6F2C-4D5E-92B4-604186404B03}">
      <dgm:prSet custT="1"/>
      <dgm:spPr/>
      <dgm:t>
        <a:bodyPr/>
        <a:lstStyle/>
        <a:p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标准文件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5BA7BF2-E426-4080-92DA-C11AE5C5799C}" type="parTrans" cxnId="{E83EC841-5CF5-4B74-89C6-CEAB42989F4B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D121847-7446-412D-9FAD-5ABE102C97D9}">
      <dgm:prSet custT="1"/>
      <dgm:spPr/>
      <dgm:t>
        <a:bodyPr/>
        <a:lstStyle/>
        <a:p>
          <a:r>
            <a:rPr lang="en-US" altLang="zh-CN" sz="1400" smtClean="0">
              <a:latin typeface="黑体" panose="02010609060101010101" pitchFamily="49" charset="-122"/>
              <a:ea typeface="黑体" panose="02010609060101010101" pitchFamily="49" charset="-122"/>
            </a:rPr>
            <a:t>CNAS</a:t>
          </a: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的各种指导文件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B5AB895-3772-4C1F-A660-B217E90AC1B8}" type="sibTrans" cxnId="{E83EC841-5CF5-4B74-89C6-CEAB42989F4B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D57D0B0-7337-4965-8A36-172FDDAD4175}" type="parTrans" cxnId="{9E580936-6C51-4294-8A14-75329C40D54B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36532F2-B9B2-4C36-A15F-71E007C3AAFD}">
      <dgm:prSet custT="1"/>
      <dgm:spPr/>
      <dgm:t>
        <a:bodyPr/>
        <a:lstStyle/>
        <a:p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国标文件、卫生行业标准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3435A18-A438-4CCB-A944-09C8E5D3CC74}" type="sibTrans" cxnId="{9E580936-6C51-4294-8A14-75329C40D54B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F981680-51C4-4F44-85EB-237610D800A5}" type="parTrans" cxnId="{4C34DA55-6707-45A5-9076-D76B715E1922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EABDA30-3B5D-40E2-B3BE-D55E26627228}">
      <dgm:prSet custT="1"/>
      <dgm:spPr/>
      <dgm:t>
        <a:bodyPr/>
        <a:lstStyle/>
        <a:p>
          <a:r>
            <a:rPr lang="en-US" altLang="zh-CN" sz="1400" smtClean="0">
              <a:latin typeface="黑体" panose="02010609060101010101" pitchFamily="49" charset="-122"/>
              <a:ea typeface="黑体" panose="02010609060101010101" pitchFamily="49" charset="-122"/>
            </a:rPr>
            <a:t>CLSI</a:t>
          </a: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文件指南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CEF2CE5-DEEB-4835-BC48-E18416A5350C}" type="sibTrans" cxnId="{4C34DA55-6707-45A5-9076-D76B715E1922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C34BACE-3EA7-40D5-BB3C-55CE058D1B93}" type="parTrans" cxnId="{E4322248-0F18-4F58-9005-974D2592C144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8643560-1BAD-4FCB-B472-F0D875B57B83}">
      <dgm:prSet custT="1"/>
      <dgm:spPr/>
      <dgm:t>
        <a:bodyPr/>
        <a:lstStyle/>
        <a:p>
          <a:r>
            <a:rPr lang="en-US" altLang="zh-CN" sz="1400" smtClean="0">
              <a:latin typeface="黑体" panose="02010609060101010101" pitchFamily="49" charset="-122"/>
              <a:ea typeface="黑体" panose="02010609060101010101" pitchFamily="49" charset="-122"/>
            </a:rPr>
            <a:t>CLAI</a:t>
          </a: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文件指南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8EC1B8C-9FC4-47A7-AD4F-2FF54F1F8969}" type="sibTrans" cxnId="{E4322248-0F18-4F58-9005-974D2592C144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F5C6EB1-5FB0-4F2D-9632-9F780CBCAF79}" type="sibTrans" cxnId="{52E0118B-5D95-4646-BD69-641B8C52F919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1003DEF-8E42-4F98-AC53-A2CB85F5E755}" type="parTrans" cxnId="{E3786D1F-BB36-4A2D-9F82-9169E45A682C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9F886B9-152C-4006-B30B-5BD9F7806E48}">
      <dgm:prSet phldrT="[文本]" custT="1"/>
      <dgm:spPr/>
      <dgm:t>
        <a:bodyPr/>
        <a:lstStyle/>
        <a:p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科室管理体系文件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8F8895-3E0C-4588-A584-6C1F2DD07253}" type="sibTrans" cxnId="{E3786D1F-BB36-4A2D-9F82-9169E45A682C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4375F57-D38B-414F-B3DF-9D7799FED9DE}" type="parTrans" cxnId="{0CA3B6F4-C43F-41E4-A25C-F2893E5AA38D}">
      <dgm:prSet custT="1">
        <dgm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0E5522F-54C2-49D5-AF5C-601C35A5459E}">
      <dgm:prSet custT="1"/>
      <dgm:spPr/>
      <dgm:t>
        <a:bodyPr/>
        <a:lstStyle/>
        <a:p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试剂盒说明书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9AF7982-511A-4D20-9650-F0A3E544E23C}" type="sibTrans" cxnId="{0CA3B6F4-C43F-41E4-A25C-F2893E5AA38D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866742-24BA-4960-9B7A-AD1AC8768826}" type="sibTrans" cxnId="{424EAA38-92D7-4E8C-9B17-8475C5C9900A}">
      <dgm:prSet custT="1"/>
      <dgm:spPr/>
      <dgm:t>
        <a:bodyPr/>
        <a:lstStyle/>
        <a:p>
          <a:endParaRPr lang="zh-CN" altLang="en-US" sz="11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EDFF0E7-B3FA-4DB7-B996-05EB2B786103}" type="pres">
      <dgm:prSet presAssocID="{E8C1D762-5283-4674-81FA-02B66FD6BDD4}" presName="diagram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E338AB2-5C1B-4BB0-B619-6032BD36AE96}" type="pres">
      <dgm:prSet presAssocID="{508F435E-1183-45AC-B37C-47B7F0B4DE10}" presName="root1"/>
      <dgm:spPr/>
      <dgm:t>
        <a:bodyPr/>
        <a:lstStyle/>
        <a:p/>
      </dgm:t>
    </dgm:pt>
    <dgm:pt modelId="{1354A690-F49A-4EF7-80E3-694B950D8D7F}" type="pres">
      <dgm:prSet presAssocID="{508F435E-1183-45AC-B37C-47B7F0B4DE10}" presName="LevelOneTextNode" presStyleLbl="node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A5C98BE-2A8D-4F60-86D6-B8E2D9148687}" type="pres">
      <dgm:prSet presAssocID="{508F435E-1183-45AC-B37C-47B7F0B4DE10}" presName="level2hierChild"/>
      <dgm:spPr/>
      <dgm:t>
        <a:bodyPr/>
        <a:lstStyle/>
        <a:p/>
      </dgm:t>
    </dgm:pt>
    <dgm:pt modelId="{E22D2100-9237-47F7-9CD7-A7FE68F4AE78}" type="pres">
      <dgm:prSet presAssocID="{C1EA06DF-9F62-4E55-9E7D-15F21EC0C900}" presName="conn2-1" presStyleLbl="parChTrans1D2" presStyleCnt="3"/>
      <dgm:spPr/>
      <dgm:t>
        <a:bodyPr/>
        <a:lstStyle/>
        <a:p>
          <a:endParaRPr lang="zh-CN" altLang="en-US"/>
        </a:p>
      </dgm:t>
    </dgm:pt>
    <dgm:pt modelId="{2E4EF094-0CAC-4875-970F-7934CB9B0E85}" type="pres">
      <dgm:prSet presAssocID="{C1EA06DF-9F62-4E55-9E7D-15F21EC0C900}" presName="connTx" presStyleLbl="parChTrans2D2" presStyleCnt="3"/>
      <dgm:spPr/>
      <dgm:t>
        <a:bodyPr/>
        <a:lstStyle/>
        <a:p>
          <a:endParaRPr lang="zh-CN" altLang="en-US"/>
        </a:p>
      </dgm:t>
    </dgm:pt>
    <dgm:pt modelId="{8E9986F8-B274-48A0-8F42-460A80E32992}" type="pres">
      <dgm:prSet presAssocID="{C0AB7359-6F2C-4D5E-92B4-604186404B03}" presName="root2"/>
      <dgm:spPr/>
      <dgm:t>
        <a:bodyPr/>
        <a:lstStyle/>
        <a:p/>
      </dgm:t>
    </dgm:pt>
    <dgm:pt modelId="{63554518-58A1-47AF-BEFB-4A2E8DF35751}" type="pres">
      <dgm:prSet presAssocID="{C0AB7359-6F2C-4D5E-92B4-604186404B03}" presName="LevelTwoTextNode" presStyleLbl="node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60C92C4-3EA9-4B71-906B-42AEDEB52CE2}" type="pres">
      <dgm:prSet presAssocID="{C0AB7359-6F2C-4D5E-92B4-604186404B03}" presName="level3hierChild"/>
      <dgm:spPr/>
      <dgm:t>
        <a:bodyPr/>
        <a:lstStyle/>
        <a:p/>
      </dgm:t>
    </dgm:pt>
    <dgm:pt modelId="{FA4C90F1-8AA0-4C65-9C5D-72F6B64BB825}" type="pres">
      <dgm:prSet presAssocID="{75BA7BF2-E426-4080-92DA-C11AE5C5799C}" presName="conn2-1" presStyleLbl="parChTrans1D3" presStyleCnt="4"/>
      <dgm:spPr/>
      <dgm:t>
        <a:bodyPr/>
        <a:lstStyle/>
        <a:p>
          <a:endParaRPr lang="zh-CN" altLang="en-US"/>
        </a:p>
      </dgm:t>
    </dgm:pt>
    <dgm:pt modelId="{7A3B00ED-5592-44BA-B386-5537E3A94805}" type="pres">
      <dgm:prSet presAssocID="{75BA7BF2-E426-4080-92DA-C11AE5C5799C}" presName="connTx" presStyleLbl="parChTrans2D3" presStyleCnt="4"/>
      <dgm:spPr/>
      <dgm:t>
        <a:bodyPr/>
        <a:lstStyle/>
        <a:p>
          <a:endParaRPr lang="zh-CN" altLang="en-US"/>
        </a:p>
      </dgm:t>
    </dgm:pt>
    <dgm:pt modelId="{A387D6F4-75DB-40B4-A10C-622DA23793ED}" type="pres">
      <dgm:prSet presAssocID="{ED121847-7446-412D-9FAD-5ABE102C97D9}" presName="root2"/>
      <dgm:spPr/>
      <dgm:t>
        <a:bodyPr/>
        <a:lstStyle/>
        <a:p/>
      </dgm:t>
    </dgm:pt>
    <dgm:pt modelId="{06A0A8A3-7541-4306-9ABC-7EEDB809F901}" type="pres">
      <dgm:prSet presAssocID="{ED121847-7446-412D-9FAD-5ABE102C97D9}" presName="LevelTwoTextNode" presStyleLbl="node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5E0E0C8-7D73-4DF5-B467-5CCBBAECA0F0}" type="pres">
      <dgm:prSet presAssocID="{ED121847-7446-412D-9FAD-5ABE102C97D9}" presName="level3hierChild"/>
      <dgm:spPr/>
      <dgm:t>
        <a:bodyPr/>
        <a:lstStyle/>
        <a:p/>
      </dgm:t>
    </dgm:pt>
    <dgm:pt modelId="{6303C707-D298-49D9-8245-5E2582B6B0AD}" type="pres">
      <dgm:prSet presAssocID="{8D57D0B0-7337-4965-8A36-172FDDAD4175}" presName="conn2-1" presStyleLbl="parChTrans1D3" presStyleIdx="1" presStyleCnt="4"/>
      <dgm:spPr/>
      <dgm:t>
        <a:bodyPr/>
        <a:lstStyle/>
        <a:p>
          <a:endParaRPr lang="zh-CN" altLang="en-US"/>
        </a:p>
      </dgm:t>
    </dgm:pt>
    <dgm:pt modelId="{656C399E-EBB2-4473-9AD1-E5784A113535}" type="pres">
      <dgm:prSet presAssocID="{8D57D0B0-7337-4965-8A36-172FDDAD4175}" presName="connTx" presStyleLbl="parChTrans2D3" presStyleIdx="1" presStyleCnt="4"/>
      <dgm:spPr/>
      <dgm:t>
        <a:bodyPr/>
        <a:lstStyle/>
        <a:p>
          <a:endParaRPr lang="zh-CN" altLang="en-US"/>
        </a:p>
      </dgm:t>
    </dgm:pt>
    <dgm:pt modelId="{E4E90111-7C90-4858-8FE2-C58A85D9CB16}" type="pres">
      <dgm:prSet presAssocID="{A36532F2-B9B2-4C36-A15F-71E007C3AAFD}" presName="root2"/>
      <dgm:spPr/>
      <dgm:t>
        <a:bodyPr/>
        <a:lstStyle/>
        <a:p/>
      </dgm:t>
    </dgm:pt>
    <dgm:pt modelId="{65238DC9-90EB-4701-BADE-E90678E7B1C9}" type="pres">
      <dgm:prSet presAssocID="{A36532F2-B9B2-4C36-A15F-71E007C3AAF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8FDFCB0-6720-4C74-812C-02F1773B2171}" type="pres">
      <dgm:prSet presAssocID="{A36532F2-B9B2-4C36-A15F-71E007C3AAFD}" presName="level3hierChild"/>
      <dgm:spPr/>
      <dgm:t>
        <a:bodyPr/>
        <a:lstStyle/>
        <a:p/>
      </dgm:t>
    </dgm:pt>
    <dgm:pt modelId="{D45AB62D-011D-44FF-AD00-119BAA1376EF}" type="pres">
      <dgm:prSet presAssocID="{7F981680-51C4-4F44-85EB-237610D800A5}" presName="conn2-1" presStyleLbl="parChTrans1D3" presStyleIdx="2" presStyleCnt="4"/>
      <dgm:spPr/>
      <dgm:t>
        <a:bodyPr/>
        <a:lstStyle/>
        <a:p>
          <a:endParaRPr lang="zh-CN" altLang="en-US"/>
        </a:p>
      </dgm:t>
    </dgm:pt>
    <dgm:pt modelId="{E71FDB11-930C-48A2-95BB-BA396B3B8ACA}" type="pres">
      <dgm:prSet presAssocID="{7F981680-51C4-4F44-85EB-237610D800A5}" presName="connTx" presStyleLbl="parChTrans2D3" presStyleIdx="2" presStyleCnt="4"/>
      <dgm:spPr/>
      <dgm:t>
        <a:bodyPr/>
        <a:lstStyle/>
        <a:p>
          <a:endParaRPr lang="zh-CN" altLang="en-US"/>
        </a:p>
      </dgm:t>
    </dgm:pt>
    <dgm:pt modelId="{254514F2-6242-46A0-94B7-9D4922E759DC}" type="pres">
      <dgm:prSet presAssocID="{EEABDA30-3B5D-40E2-B3BE-D55E26627228}" presName="root2"/>
      <dgm:spPr/>
      <dgm:t>
        <a:bodyPr/>
        <a:lstStyle/>
        <a:p/>
      </dgm:t>
    </dgm:pt>
    <dgm:pt modelId="{8FD7B7DA-6BED-4454-A555-A80AC3C80354}" type="pres">
      <dgm:prSet presAssocID="{EEABDA30-3B5D-40E2-B3BE-D55E26627228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32ECDFD-131C-4803-8A68-52F03C468603}" type="pres">
      <dgm:prSet presAssocID="{EEABDA30-3B5D-40E2-B3BE-D55E26627228}" presName="level3hierChild"/>
      <dgm:spPr/>
      <dgm:t>
        <a:bodyPr/>
        <a:lstStyle/>
        <a:p/>
      </dgm:t>
    </dgm:pt>
    <dgm:pt modelId="{DE8B69AC-344A-4DD8-909D-A7C70BB1A76A}" type="pres">
      <dgm:prSet presAssocID="{7C34BACE-3EA7-40D5-BB3C-55CE058D1B93}" presName="conn2-1" presStyleLbl="parChTrans1D3" presStyleIdx="3" presStyleCnt="4"/>
      <dgm:spPr/>
      <dgm:t>
        <a:bodyPr/>
        <a:lstStyle/>
        <a:p>
          <a:endParaRPr lang="zh-CN" altLang="en-US"/>
        </a:p>
      </dgm:t>
    </dgm:pt>
    <dgm:pt modelId="{BB543AB5-EC25-4E66-A779-B7203BFD83C9}" type="pres">
      <dgm:prSet presAssocID="{7C34BACE-3EA7-40D5-BB3C-55CE058D1B93}" presName="connTx" presStyleLbl="parChTrans2D3" presStyleIdx="3" presStyleCnt="4"/>
      <dgm:spPr/>
      <dgm:t>
        <a:bodyPr/>
        <a:lstStyle/>
        <a:p>
          <a:endParaRPr lang="zh-CN" altLang="en-US"/>
        </a:p>
      </dgm:t>
    </dgm:pt>
    <dgm:pt modelId="{6B3BE1B7-F937-41A1-904E-5DED1330C983}" type="pres">
      <dgm:prSet presAssocID="{C8643560-1BAD-4FCB-B472-F0D875B57B83}" presName="root2"/>
      <dgm:spPr/>
      <dgm:t>
        <a:bodyPr/>
        <a:lstStyle/>
        <a:p/>
      </dgm:t>
    </dgm:pt>
    <dgm:pt modelId="{5CFBF7EF-7EDB-4146-8F89-6030156BA658}" type="pres">
      <dgm:prSet presAssocID="{C8643560-1BAD-4FCB-B472-F0D875B57B83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6ADCF8-74E3-4A20-B11C-91231E5D1AAE}" type="pres">
      <dgm:prSet presAssocID="{C8643560-1BAD-4FCB-B472-F0D875B57B83}" presName="level3hierChild"/>
      <dgm:spPr/>
      <dgm:t>
        <a:bodyPr/>
        <a:lstStyle/>
        <a:p/>
      </dgm:t>
    </dgm:pt>
    <dgm:pt modelId="{85E6B7B0-1A36-4CA7-A545-2F6FBCEA34B1}" type="pres">
      <dgm:prSet presAssocID="{01003DEF-8E42-4F98-AC53-A2CB85F5E755}" presName="conn2-1" presStyleLbl="parChTrans1D2" presStyleIdx="1" presStyleCnt="3"/>
      <dgm:spPr/>
      <dgm:t>
        <a:bodyPr/>
        <a:lstStyle/>
        <a:p>
          <a:endParaRPr lang="zh-CN" altLang="en-US"/>
        </a:p>
      </dgm:t>
    </dgm:pt>
    <dgm:pt modelId="{B2E93550-8987-4970-BA44-21AB4D4AF28F}" type="pres">
      <dgm:prSet presAssocID="{01003DEF-8E42-4F98-AC53-A2CB85F5E755}" presName="connTx" presStyleLbl="parChTrans2D2" presStyleIdx="1" presStyleCnt="3"/>
      <dgm:spPr/>
      <dgm:t>
        <a:bodyPr/>
        <a:lstStyle/>
        <a:p>
          <a:endParaRPr lang="zh-CN" altLang="en-US"/>
        </a:p>
      </dgm:t>
    </dgm:pt>
    <dgm:pt modelId="{F480D6F3-0AB7-4D7D-BCDD-61041BEE1D36}" type="pres">
      <dgm:prSet presAssocID="{59F886B9-152C-4006-B30B-5BD9F7806E48}" presName="root2"/>
      <dgm:spPr/>
      <dgm:t>
        <a:bodyPr/>
        <a:lstStyle/>
        <a:p/>
      </dgm:t>
    </dgm:pt>
    <dgm:pt modelId="{87BF52E2-C685-4456-A6AC-C0B515F33BF0}" type="pres">
      <dgm:prSet presAssocID="{59F886B9-152C-4006-B30B-5BD9F7806E48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BEF3291-957F-43B7-8269-0D17E729CE67}" type="pres">
      <dgm:prSet presAssocID="{59F886B9-152C-4006-B30B-5BD9F7806E48}" presName="level3hierChild"/>
      <dgm:spPr/>
      <dgm:t>
        <a:bodyPr/>
        <a:lstStyle/>
        <a:p/>
      </dgm:t>
    </dgm:pt>
    <dgm:pt modelId="{DED045E5-652F-4CD0-9867-9778061B6012}" type="pres">
      <dgm:prSet presAssocID="{54375F57-D38B-414F-B3DF-9D7799FED9DE}" presName="conn2-1" presStyleLbl="parChTrans1D2" presStyleIdx="2" presStyleCnt="3"/>
      <dgm:spPr/>
      <dgm:t>
        <a:bodyPr/>
        <a:lstStyle/>
        <a:p>
          <a:endParaRPr lang="zh-CN" altLang="en-US"/>
        </a:p>
      </dgm:t>
    </dgm:pt>
    <dgm:pt modelId="{06E2C6CD-2755-40E2-835A-89D1A76F0C83}" type="pres">
      <dgm:prSet presAssocID="{54375F57-D38B-414F-B3DF-9D7799FED9DE}" presName="connTx" presStyleLbl="parChTrans2D2" presStyleIdx="2" presStyleCnt="3"/>
      <dgm:spPr/>
      <dgm:t>
        <a:bodyPr/>
        <a:lstStyle/>
        <a:p>
          <a:endParaRPr lang="zh-CN" altLang="en-US"/>
        </a:p>
      </dgm:t>
    </dgm:pt>
    <dgm:pt modelId="{9419471E-9130-48C9-8199-52FEA1B80BE8}" type="pres">
      <dgm:prSet presAssocID="{00E5522F-54C2-49D5-AF5C-601C35A5459E}" presName="root2"/>
      <dgm:spPr/>
      <dgm:t>
        <a:bodyPr/>
        <a:lstStyle/>
        <a:p/>
      </dgm:t>
    </dgm:pt>
    <dgm:pt modelId="{835EB596-B83A-4E8C-B1F4-46E3DCB26DF3}" type="pres">
      <dgm:prSet presAssocID="{00E5522F-54C2-49D5-AF5C-601C35A5459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1A95160-62FA-4908-B731-31D0B9221748}" type="pres">
      <dgm:prSet presAssocID="{00E5522F-54C2-49D5-AF5C-601C35A5459E}" presName="level3hierChild"/>
      <dgm:spPr/>
      <dgm:t>
        <a:bodyPr/>
        <a:lstStyle/>
        <a:p/>
      </dgm:t>
    </dgm:pt>
  </dgm:ptLst>
  <dgm:cxnLst>
    <dgm:cxn modelId="{424EAA38-92D7-4E8C-9B17-8475C5C9900A}" srcId="{E8C1D762-5283-4674-81FA-02B66FD6BDD4}" destId="{508F435E-1183-45AC-B37C-47B7F0B4DE10}" srcOrd="0" destOrd="0" parTransId="{D26B96B1-2A19-447A-BD6F-0A69669DC16A}" sibTransId="{22866742-24BA-4960-9B7A-AD1AC8768826}"/>
    <dgm:cxn modelId="{52E0118B-5D95-4646-BD69-641B8C52F919}" srcId="{508F435E-1183-45AC-B37C-47B7F0B4DE10}" destId="{C0AB7359-6F2C-4D5E-92B4-604186404B03}" srcOrd="0" destOrd="0" parTransId="{C1EA06DF-9F62-4E55-9E7D-15F21EC0C900}" sibTransId="{CF5C6EB1-5FB0-4F2D-9632-9F780CBCAF79}"/>
    <dgm:cxn modelId="{E83EC841-5CF5-4B74-89C6-CEAB42989F4B}" srcId="{C0AB7359-6F2C-4D5E-92B4-604186404B03}" destId="{ED121847-7446-412D-9FAD-5ABE102C97D9}" srcOrd="0" destOrd="0" parTransId="{75BA7BF2-E426-4080-92DA-C11AE5C5799C}" sibTransId="{4B5AB895-3772-4C1F-A660-B217E90AC1B8}"/>
    <dgm:cxn modelId="{9E580936-6C51-4294-8A14-75329C40D54B}" srcId="{C0AB7359-6F2C-4D5E-92B4-604186404B03}" destId="{A36532F2-B9B2-4C36-A15F-71E007C3AAFD}" srcOrd="1" destOrd="0" parTransId="{8D57D0B0-7337-4965-8A36-172FDDAD4175}" sibTransId="{73435A18-A438-4CCB-A944-09C8E5D3CC74}"/>
    <dgm:cxn modelId="{4C34DA55-6707-45A5-9076-D76B715E1922}" srcId="{C0AB7359-6F2C-4D5E-92B4-604186404B03}" destId="{EEABDA30-3B5D-40E2-B3BE-D55E26627228}" srcOrd="2" destOrd="0" parTransId="{7F981680-51C4-4F44-85EB-237610D800A5}" sibTransId="{ECEF2CE5-DEEB-4835-BC48-E18416A5350C}"/>
    <dgm:cxn modelId="{E4322248-0F18-4F58-9005-974D2592C144}" srcId="{C0AB7359-6F2C-4D5E-92B4-604186404B03}" destId="{C8643560-1BAD-4FCB-B472-F0D875B57B83}" srcOrd="3" destOrd="0" parTransId="{7C34BACE-3EA7-40D5-BB3C-55CE058D1B93}" sibTransId="{A8EC1B8C-9FC4-47A7-AD4F-2FF54F1F8969}"/>
    <dgm:cxn modelId="{E3786D1F-BB36-4A2D-9F82-9169E45A682C}" srcId="{508F435E-1183-45AC-B37C-47B7F0B4DE10}" destId="{59F886B9-152C-4006-B30B-5BD9F7806E48}" srcOrd="1" destOrd="0" parTransId="{01003DEF-8E42-4F98-AC53-A2CB85F5E755}" sibTransId="{948F8895-3E0C-4588-A584-6C1F2DD07253}"/>
    <dgm:cxn modelId="{0CA3B6F4-C43F-41E4-A25C-F2893E5AA38D}" srcId="{508F435E-1183-45AC-B37C-47B7F0B4DE10}" destId="{00E5522F-54C2-49D5-AF5C-601C35A5459E}" srcOrd="2" destOrd="0" parTransId="{54375F57-D38B-414F-B3DF-9D7799FED9DE}" sibTransId="{39AF7982-511A-4D20-9650-F0A3E544E23C}"/>
    <dgm:cxn modelId="{BEFB09B7-A120-4B53-B8AD-781A67E9E1F9}" type="presOf" srcId="{E8C1D762-5283-4674-81FA-02B66FD6BDD4}" destId="{4EDFF0E7-B3FA-4DB7-B996-05EB2B786103}" srcOrd="0" destOrd="0" presId="urn:microsoft.com/office/officeart/2005/8/layout/hierarchy2"/>
    <dgm:cxn modelId="{2DBE65C6-C936-4F50-9E97-1A4F954B329A}" type="presParOf" srcId="{4EDFF0E7-B3FA-4DB7-B996-05EB2B786103}" destId="{1E338AB2-5C1B-4BB0-B619-6032BD36AE96}" srcOrd="0" destOrd="0" presId="urn:microsoft.com/office/officeart/2005/8/layout/hierarchy2"/>
    <dgm:cxn modelId="{BF354ACD-5B55-467B-879B-18BE977E1F17}" type="presParOf" srcId="{1E338AB2-5C1B-4BB0-B619-6032BD36AE96}" destId="{1354A690-F49A-4EF7-80E3-694B950D8D7F}" srcOrd="0" destOrd="0" presId="urn:microsoft.com/office/officeart/2005/8/layout/hierarchy2"/>
    <dgm:cxn modelId="{421C6666-EC7A-4691-B0D7-304FDE982E0E}" type="presOf" srcId="{508F435E-1183-45AC-B37C-47B7F0B4DE10}" destId="{1354A690-F49A-4EF7-80E3-694B950D8D7F}" srcOrd="0" destOrd="0" presId="urn:microsoft.com/office/officeart/2005/8/layout/hierarchy2"/>
    <dgm:cxn modelId="{217BCF42-23F1-424B-9887-7591246A09CA}" type="presParOf" srcId="{1E338AB2-5C1B-4BB0-B619-6032BD36AE96}" destId="{EA5C98BE-2A8D-4F60-86D6-B8E2D9148687}" srcOrd="1" destOrd="0" presId="urn:microsoft.com/office/officeart/2005/8/layout/hierarchy2"/>
    <dgm:cxn modelId="{52D30820-2074-496A-8A10-FF4F60E6DE3E}" type="presParOf" srcId="{EA5C98BE-2A8D-4F60-86D6-B8E2D9148687}" destId="{E22D2100-9237-47F7-9CD7-A7FE68F4AE78}" srcOrd="0" destOrd="0" presId="urn:microsoft.com/office/officeart/2005/8/layout/hierarchy2"/>
    <dgm:cxn modelId="{E110AB35-55DA-4F7E-9583-B7530FE2BB57}" type="presOf" srcId="{C1EA06DF-9F62-4E55-9E7D-15F21EC0C900}" destId="{E22D2100-9237-47F7-9CD7-A7FE68F4AE78}" srcOrd="0" destOrd="0" presId="urn:microsoft.com/office/officeart/2005/8/layout/hierarchy2"/>
    <dgm:cxn modelId="{5E7238BF-BF96-4F28-802F-02CE259B6919}" type="presParOf" srcId="{E22D2100-9237-47F7-9CD7-A7FE68F4AE78}" destId="{2E4EF094-0CAC-4875-970F-7934CB9B0E85}" srcOrd="0" destOrd="0" presId="urn:microsoft.com/office/officeart/2005/8/layout/hierarchy2"/>
    <dgm:cxn modelId="{6A1F95D0-7B80-4A71-ABFC-F1D591138556}" type="presOf" srcId="{C1EA06DF-9F62-4E55-9E7D-15F21EC0C900}" destId="{2E4EF094-0CAC-4875-970F-7934CB9B0E85}" srcOrd="1" destOrd="0" presId="urn:microsoft.com/office/officeart/2005/8/layout/hierarchy2"/>
    <dgm:cxn modelId="{1FC85D51-B69A-4225-9963-7C3D61934C96}" type="presParOf" srcId="{EA5C98BE-2A8D-4F60-86D6-B8E2D9148687}" destId="{8E9986F8-B274-48A0-8F42-460A80E32992}" srcOrd="1" destOrd="0" presId="urn:microsoft.com/office/officeart/2005/8/layout/hierarchy2"/>
    <dgm:cxn modelId="{42B8040C-FF21-4C4D-A386-173278161E94}" type="presParOf" srcId="{8E9986F8-B274-48A0-8F42-460A80E32992}" destId="{63554518-58A1-47AF-BEFB-4A2E8DF35751}" srcOrd="0" destOrd="0" presId="urn:microsoft.com/office/officeart/2005/8/layout/hierarchy2"/>
    <dgm:cxn modelId="{EDCE7DEA-FDEA-4D1A-8440-EEC7C8979FC1}" type="presOf" srcId="{C0AB7359-6F2C-4D5E-92B4-604186404B03}" destId="{63554518-58A1-47AF-BEFB-4A2E8DF35751}" srcOrd="0" destOrd="0" presId="urn:microsoft.com/office/officeart/2005/8/layout/hierarchy2"/>
    <dgm:cxn modelId="{E3C17B6A-5A21-4412-9950-40CF2B54E56E}" type="presParOf" srcId="{8E9986F8-B274-48A0-8F42-460A80E32992}" destId="{560C92C4-3EA9-4B71-906B-42AEDEB52CE2}" srcOrd="1" destOrd="0" presId="urn:microsoft.com/office/officeart/2005/8/layout/hierarchy2"/>
    <dgm:cxn modelId="{FD6E57C3-272F-4F08-A568-C648365674D9}" type="presParOf" srcId="{560C92C4-3EA9-4B71-906B-42AEDEB52CE2}" destId="{FA4C90F1-8AA0-4C65-9C5D-72F6B64BB825}" srcOrd="0" destOrd="0" presId="urn:microsoft.com/office/officeart/2005/8/layout/hierarchy2"/>
    <dgm:cxn modelId="{210814E0-9006-4EA9-8283-AF6ECE42FA11}" type="presOf" srcId="{75BA7BF2-E426-4080-92DA-C11AE5C5799C}" destId="{FA4C90F1-8AA0-4C65-9C5D-72F6B64BB825}" srcOrd="0" destOrd="0" presId="urn:microsoft.com/office/officeart/2005/8/layout/hierarchy2"/>
    <dgm:cxn modelId="{22F0A8BB-212E-4F66-A464-3E3F3DD6F404}" type="presParOf" srcId="{FA4C90F1-8AA0-4C65-9C5D-72F6B64BB825}" destId="{7A3B00ED-5592-44BA-B386-5537E3A94805}" srcOrd="0" destOrd="0" presId="urn:microsoft.com/office/officeart/2005/8/layout/hierarchy2"/>
    <dgm:cxn modelId="{54F4432C-A2F0-4206-87E8-941D1AF74661}" type="presOf" srcId="{75BA7BF2-E426-4080-92DA-C11AE5C5799C}" destId="{7A3B00ED-5592-44BA-B386-5537E3A94805}" srcOrd="1" destOrd="0" presId="urn:microsoft.com/office/officeart/2005/8/layout/hierarchy2"/>
    <dgm:cxn modelId="{A7E47A42-8E83-48B7-AC34-4416E482212D}" type="presParOf" srcId="{560C92C4-3EA9-4B71-906B-42AEDEB52CE2}" destId="{A387D6F4-75DB-40B4-A10C-622DA23793ED}" srcOrd="1" destOrd="0" presId="urn:microsoft.com/office/officeart/2005/8/layout/hierarchy2"/>
    <dgm:cxn modelId="{6DFB08B1-40B6-47B6-BA55-71217BDE2792}" type="presParOf" srcId="{A387D6F4-75DB-40B4-A10C-622DA23793ED}" destId="{06A0A8A3-7541-4306-9ABC-7EEDB809F901}" srcOrd="0" destOrd="0" presId="urn:microsoft.com/office/officeart/2005/8/layout/hierarchy2"/>
    <dgm:cxn modelId="{24DE3187-1455-49CA-A1DF-4A800FCA23EA}" type="presOf" srcId="{ED121847-7446-412D-9FAD-5ABE102C97D9}" destId="{06A0A8A3-7541-4306-9ABC-7EEDB809F901}" srcOrd="0" destOrd="0" presId="urn:microsoft.com/office/officeart/2005/8/layout/hierarchy2"/>
    <dgm:cxn modelId="{01E29C9C-1FC7-49A2-8276-7014C78E0F63}" type="presParOf" srcId="{A387D6F4-75DB-40B4-A10C-622DA23793ED}" destId="{E5E0E0C8-7D73-4DF5-B467-5CCBBAECA0F0}" srcOrd="1" destOrd="0" presId="urn:microsoft.com/office/officeart/2005/8/layout/hierarchy2"/>
    <dgm:cxn modelId="{B8A4862A-36A9-428F-9E63-9A1ACFFF2C11}" type="presParOf" srcId="{560C92C4-3EA9-4B71-906B-42AEDEB52CE2}" destId="{6303C707-D298-49D9-8245-5E2582B6B0AD}" srcOrd="2" destOrd="0" presId="urn:microsoft.com/office/officeart/2005/8/layout/hierarchy2"/>
    <dgm:cxn modelId="{6D1C4C14-8782-4B93-A661-442FED9DE76A}" type="presOf" srcId="{8D57D0B0-7337-4965-8A36-172FDDAD4175}" destId="{6303C707-D298-49D9-8245-5E2582B6B0AD}" srcOrd="0" destOrd="0" presId="urn:microsoft.com/office/officeart/2005/8/layout/hierarchy2"/>
    <dgm:cxn modelId="{3D292A52-B9BA-488A-9FD3-5E0B97BFBCE0}" type="presParOf" srcId="{6303C707-D298-49D9-8245-5E2582B6B0AD}" destId="{656C399E-EBB2-4473-9AD1-E5784A113535}" srcOrd="0" destOrd="0" presId="urn:microsoft.com/office/officeart/2005/8/layout/hierarchy2"/>
    <dgm:cxn modelId="{9E726662-9927-4BB8-893A-31803138A9D9}" type="presOf" srcId="{8D57D0B0-7337-4965-8A36-172FDDAD4175}" destId="{656C399E-EBB2-4473-9AD1-E5784A113535}" srcOrd="1" destOrd="0" presId="urn:microsoft.com/office/officeart/2005/8/layout/hierarchy2"/>
    <dgm:cxn modelId="{705A13A4-0835-427A-8A1B-0597CB92BF93}" type="presParOf" srcId="{560C92C4-3EA9-4B71-906B-42AEDEB52CE2}" destId="{E4E90111-7C90-4858-8FE2-C58A85D9CB16}" srcOrd="3" destOrd="0" presId="urn:microsoft.com/office/officeart/2005/8/layout/hierarchy2"/>
    <dgm:cxn modelId="{89288518-9176-4341-8C94-A39D0D89DA69}" type="presParOf" srcId="{E4E90111-7C90-4858-8FE2-C58A85D9CB16}" destId="{65238DC9-90EB-4701-BADE-E90678E7B1C9}" srcOrd="0" destOrd="0" presId="urn:microsoft.com/office/officeart/2005/8/layout/hierarchy2"/>
    <dgm:cxn modelId="{F3890CE7-8091-4D62-A30B-A7C766784CB9}" type="presOf" srcId="{A36532F2-B9B2-4C36-A15F-71E007C3AAFD}" destId="{65238DC9-90EB-4701-BADE-E90678E7B1C9}" srcOrd="0" destOrd="0" presId="urn:microsoft.com/office/officeart/2005/8/layout/hierarchy2"/>
    <dgm:cxn modelId="{1A4091E5-150F-4119-AB4D-288CF0EF83C9}" type="presParOf" srcId="{E4E90111-7C90-4858-8FE2-C58A85D9CB16}" destId="{68FDFCB0-6720-4C74-812C-02F1773B2171}" srcOrd="1" destOrd="0" presId="urn:microsoft.com/office/officeart/2005/8/layout/hierarchy2"/>
    <dgm:cxn modelId="{A291226A-7390-45D3-8584-B2254D86674D}" type="presParOf" srcId="{560C92C4-3EA9-4B71-906B-42AEDEB52CE2}" destId="{D45AB62D-011D-44FF-AD00-119BAA1376EF}" srcOrd="4" destOrd="0" presId="urn:microsoft.com/office/officeart/2005/8/layout/hierarchy2"/>
    <dgm:cxn modelId="{66C59784-7A8F-4C4F-B16F-AD94D5E9DA3C}" type="presOf" srcId="{7F981680-51C4-4F44-85EB-237610D800A5}" destId="{D45AB62D-011D-44FF-AD00-119BAA1376EF}" srcOrd="0" destOrd="0" presId="urn:microsoft.com/office/officeart/2005/8/layout/hierarchy2"/>
    <dgm:cxn modelId="{109065DB-0964-4518-B613-B6530BB54330}" type="presParOf" srcId="{D45AB62D-011D-44FF-AD00-119BAA1376EF}" destId="{E71FDB11-930C-48A2-95BB-BA396B3B8ACA}" srcOrd="0" destOrd="0" presId="urn:microsoft.com/office/officeart/2005/8/layout/hierarchy2"/>
    <dgm:cxn modelId="{CA17EE29-6123-44A5-89E8-A7CE020D9833}" type="presOf" srcId="{7F981680-51C4-4F44-85EB-237610D800A5}" destId="{E71FDB11-930C-48A2-95BB-BA396B3B8ACA}" srcOrd="1" destOrd="0" presId="urn:microsoft.com/office/officeart/2005/8/layout/hierarchy2"/>
    <dgm:cxn modelId="{3FDB95CD-76E4-4407-B8BE-27AD1D50192E}" type="presParOf" srcId="{560C92C4-3EA9-4B71-906B-42AEDEB52CE2}" destId="{254514F2-6242-46A0-94B7-9D4922E759DC}" srcOrd="5" destOrd="0" presId="urn:microsoft.com/office/officeart/2005/8/layout/hierarchy2"/>
    <dgm:cxn modelId="{79C1E4EE-874F-489D-8C51-C142C6F0071F}" type="presParOf" srcId="{254514F2-6242-46A0-94B7-9D4922E759DC}" destId="{8FD7B7DA-6BED-4454-A555-A80AC3C80354}" srcOrd="0" destOrd="0" presId="urn:microsoft.com/office/officeart/2005/8/layout/hierarchy2"/>
    <dgm:cxn modelId="{4626B406-2A2A-4714-B6F6-8F6C65FDF585}" type="presOf" srcId="{EEABDA30-3B5D-40E2-B3BE-D55E26627228}" destId="{8FD7B7DA-6BED-4454-A555-A80AC3C80354}" srcOrd="0" destOrd="0" presId="urn:microsoft.com/office/officeart/2005/8/layout/hierarchy2"/>
    <dgm:cxn modelId="{73883080-1474-4236-B4EF-BD8C6DF95324}" type="presParOf" srcId="{254514F2-6242-46A0-94B7-9D4922E759DC}" destId="{332ECDFD-131C-4803-8A68-52F03C468603}" srcOrd="1" destOrd="0" presId="urn:microsoft.com/office/officeart/2005/8/layout/hierarchy2"/>
    <dgm:cxn modelId="{424A108A-0AB2-4BF1-8707-B8A9757A6CD5}" type="presParOf" srcId="{560C92C4-3EA9-4B71-906B-42AEDEB52CE2}" destId="{DE8B69AC-344A-4DD8-909D-A7C70BB1A76A}" srcOrd="6" destOrd="0" presId="urn:microsoft.com/office/officeart/2005/8/layout/hierarchy2"/>
    <dgm:cxn modelId="{493C33EA-B784-4203-84A9-97ACB3A761A2}" type="presOf" srcId="{7C34BACE-3EA7-40D5-BB3C-55CE058D1B93}" destId="{DE8B69AC-344A-4DD8-909D-A7C70BB1A76A}" srcOrd="0" destOrd="0" presId="urn:microsoft.com/office/officeart/2005/8/layout/hierarchy2"/>
    <dgm:cxn modelId="{96F80466-63C0-44AA-9D7B-4DCA589FF1D3}" type="presParOf" srcId="{DE8B69AC-344A-4DD8-909D-A7C70BB1A76A}" destId="{BB543AB5-EC25-4E66-A779-B7203BFD83C9}" srcOrd="0" destOrd="0" presId="urn:microsoft.com/office/officeart/2005/8/layout/hierarchy2"/>
    <dgm:cxn modelId="{0F03C0F1-570A-4AE8-BCF7-20AF5805415F}" type="presOf" srcId="{7C34BACE-3EA7-40D5-BB3C-55CE058D1B93}" destId="{BB543AB5-EC25-4E66-A779-B7203BFD83C9}" srcOrd="1" destOrd="0" presId="urn:microsoft.com/office/officeart/2005/8/layout/hierarchy2"/>
    <dgm:cxn modelId="{CF96C06D-9D81-4734-85E5-F8B684FF365C}" type="presParOf" srcId="{560C92C4-3EA9-4B71-906B-42AEDEB52CE2}" destId="{6B3BE1B7-F937-41A1-904E-5DED1330C983}" srcOrd="7" destOrd="0" presId="urn:microsoft.com/office/officeart/2005/8/layout/hierarchy2"/>
    <dgm:cxn modelId="{387DF13A-F6FC-4C05-B175-5CF259364BD4}" type="presParOf" srcId="{6B3BE1B7-F937-41A1-904E-5DED1330C983}" destId="{5CFBF7EF-7EDB-4146-8F89-6030156BA658}" srcOrd="0" destOrd="0" presId="urn:microsoft.com/office/officeart/2005/8/layout/hierarchy2"/>
    <dgm:cxn modelId="{D357DE1E-92EE-459C-A8B6-E709B046AD9D}" type="presOf" srcId="{C8643560-1BAD-4FCB-B472-F0D875B57B83}" destId="{5CFBF7EF-7EDB-4146-8F89-6030156BA658}" srcOrd="0" destOrd="0" presId="urn:microsoft.com/office/officeart/2005/8/layout/hierarchy2"/>
    <dgm:cxn modelId="{E0C235B3-60F9-4212-A97F-DCCC1015C2B6}" type="presParOf" srcId="{6B3BE1B7-F937-41A1-904E-5DED1330C983}" destId="{C26ADCF8-74E3-4A20-B11C-91231E5D1AAE}" srcOrd="1" destOrd="0" presId="urn:microsoft.com/office/officeart/2005/8/layout/hierarchy2"/>
    <dgm:cxn modelId="{3A9B8D58-AFD4-4A4C-987E-6749D47844ED}" type="presParOf" srcId="{EA5C98BE-2A8D-4F60-86D6-B8E2D9148687}" destId="{85E6B7B0-1A36-4CA7-A545-2F6FBCEA34B1}" srcOrd="2" destOrd="0" presId="urn:microsoft.com/office/officeart/2005/8/layout/hierarchy2"/>
    <dgm:cxn modelId="{5756DBD1-BFF7-4523-977A-7BDA8806D716}" type="presOf" srcId="{01003DEF-8E42-4F98-AC53-A2CB85F5E755}" destId="{85E6B7B0-1A36-4CA7-A545-2F6FBCEA34B1}" srcOrd="0" destOrd="0" presId="urn:microsoft.com/office/officeart/2005/8/layout/hierarchy2"/>
    <dgm:cxn modelId="{F5204AB9-5326-4132-AEC8-34DBB897CF4E}" type="presParOf" srcId="{85E6B7B0-1A36-4CA7-A545-2F6FBCEA34B1}" destId="{B2E93550-8987-4970-BA44-21AB4D4AF28F}" srcOrd="0" destOrd="0" presId="urn:microsoft.com/office/officeart/2005/8/layout/hierarchy2"/>
    <dgm:cxn modelId="{0DB3C5AC-240A-4CB2-B166-49A8E4E90E9D}" type="presOf" srcId="{01003DEF-8E42-4F98-AC53-A2CB85F5E755}" destId="{B2E93550-8987-4970-BA44-21AB4D4AF28F}" srcOrd="1" destOrd="0" presId="urn:microsoft.com/office/officeart/2005/8/layout/hierarchy2"/>
    <dgm:cxn modelId="{787DA3F6-CCF3-4FDB-BCAD-A1315216F62D}" type="presParOf" srcId="{EA5C98BE-2A8D-4F60-86D6-B8E2D9148687}" destId="{F480D6F3-0AB7-4D7D-BCDD-61041BEE1D36}" srcOrd="3" destOrd="0" presId="urn:microsoft.com/office/officeart/2005/8/layout/hierarchy2"/>
    <dgm:cxn modelId="{21931A3B-0350-431D-92DD-A83C297746CD}" type="presParOf" srcId="{F480D6F3-0AB7-4D7D-BCDD-61041BEE1D36}" destId="{87BF52E2-C685-4456-A6AC-C0B515F33BF0}" srcOrd="0" destOrd="0" presId="urn:microsoft.com/office/officeart/2005/8/layout/hierarchy2"/>
    <dgm:cxn modelId="{567AFA05-FC9A-4132-B321-842A09B14B32}" type="presOf" srcId="{59F886B9-152C-4006-B30B-5BD9F7806E48}" destId="{87BF52E2-C685-4456-A6AC-C0B515F33BF0}" srcOrd="0" destOrd="0" presId="urn:microsoft.com/office/officeart/2005/8/layout/hierarchy2"/>
    <dgm:cxn modelId="{B4ADF685-2509-4277-9248-36BA48C4B2D6}" type="presParOf" srcId="{F480D6F3-0AB7-4D7D-BCDD-61041BEE1D36}" destId="{0BEF3291-957F-43B7-8269-0D17E729CE67}" srcOrd="1" destOrd="0" presId="urn:microsoft.com/office/officeart/2005/8/layout/hierarchy2"/>
    <dgm:cxn modelId="{EDCCA3CF-6226-4DD5-BC0B-010AE40CC068}" type="presParOf" srcId="{EA5C98BE-2A8D-4F60-86D6-B8E2D9148687}" destId="{DED045E5-652F-4CD0-9867-9778061B6012}" srcOrd="4" destOrd="0" presId="urn:microsoft.com/office/officeart/2005/8/layout/hierarchy2"/>
    <dgm:cxn modelId="{E3832AD8-1625-4700-A676-59DC89F2A34C}" type="presOf" srcId="{54375F57-D38B-414F-B3DF-9D7799FED9DE}" destId="{DED045E5-652F-4CD0-9867-9778061B6012}" srcOrd="0" destOrd="0" presId="urn:microsoft.com/office/officeart/2005/8/layout/hierarchy2"/>
    <dgm:cxn modelId="{D34B9E9E-D561-4B4F-B4DF-18438EBE4B60}" type="presParOf" srcId="{DED045E5-652F-4CD0-9867-9778061B6012}" destId="{06E2C6CD-2755-40E2-835A-89D1A76F0C83}" srcOrd="0" destOrd="0" presId="urn:microsoft.com/office/officeart/2005/8/layout/hierarchy2"/>
    <dgm:cxn modelId="{90E5EBF0-D779-4518-B237-F4B823CBFF44}" type="presOf" srcId="{54375F57-D38B-414F-B3DF-9D7799FED9DE}" destId="{06E2C6CD-2755-40E2-835A-89D1A76F0C83}" srcOrd="1" destOrd="0" presId="urn:microsoft.com/office/officeart/2005/8/layout/hierarchy2"/>
    <dgm:cxn modelId="{5CFD5DE4-5AFC-42FC-86DE-CE2DC6EC7B7D}" type="presParOf" srcId="{EA5C98BE-2A8D-4F60-86D6-B8E2D9148687}" destId="{9419471E-9130-48C9-8199-52FEA1B80BE8}" srcOrd="5" destOrd="0" presId="urn:microsoft.com/office/officeart/2005/8/layout/hierarchy2"/>
    <dgm:cxn modelId="{9C7CFEF6-793E-4A62-9C89-3392F5DAEAD1}" type="presParOf" srcId="{9419471E-9130-48C9-8199-52FEA1B80BE8}" destId="{835EB596-B83A-4E8C-B1F4-46E3DCB26DF3}" srcOrd="0" destOrd="0" presId="urn:microsoft.com/office/officeart/2005/8/layout/hierarchy2"/>
    <dgm:cxn modelId="{6C156A4F-66D2-4C86-8FEA-953680CAEF48}" type="presOf" srcId="{00E5522F-54C2-49D5-AF5C-601C35A5459E}" destId="{835EB596-B83A-4E8C-B1F4-46E3DCB26DF3}" srcOrd="0" destOrd="0" presId="urn:microsoft.com/office/officeart/2005/8/layout/hierarchy2"/>
    <dgm:cxn modelId="{E8069C1F-005B-4F0C-8EC0-149A7DFE8A78}" type="presParOf" srcId="{9419471E-9130-48C9-8199-52FEA1B80BE8}" destId="{C1A95160-62FA-4908-B731-31D0B922174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7" name="组合 1"/>
      <dsp:cNvGrpSpPr/>
    </dsp:nvGrpSpPr>
    <dsp:grpSpPr>
      <a:xfrm>
        <a:off x="0" y="0"/>
        <a:ext cx="4064000" cy="4064000"/>
        <a:chExt cx="4064000" cy="4064000"/>
      </a:xfrm>
    </dsp:grpSpPr>
    <dsp:sp modelId="{7FD08851-0296-47DC-A7CE-DA3F3FA5B69D}">
      <dsp:nvSpPr>
        <dsp:cNvPr id="8" name="椭圆 2"/>
        <dsp:cNvSpPr/>
      </dsp:nvSpPr>
      <dsp:spPr bwMode="white">
        <a:xfrm>
          <a:off x="1016000" y="0"/>
          <a:ext cx="4064000" cy="406400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199136" tIns="199136" rIns="199136" bIns="199136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cap="none" spc="0" smtClean="0">
              <a:ln w="18000">
                <a:prstDash val="solid"/>
                <a:miter lim="800000"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实验室质量和能力</a:t>
          </a:r>
          <a:endParaRPr lang="zh-CN" altLang="en-US" sz="2800" b="1" cap="none" spc="0">
            <a:ln w="18000">
              <a:prstDash val="solid"/>
              <a:miter lim="800000"/>
            </a:ln>
            <a:solidFill>
              <a:schemeClr val="tx1"/>
            </a:solidFill>
            <a:effectLst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6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  <a:p>
          <a:pPr marL="342900" lvl="2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600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/>
          </a:endParaRPr>
        </a:p>
      </dsp:txBody>
      <dsp:txXfrm>
        <a:off x="1016000" y="0"/>
        <a:ext cx="4064000" cy="4064000"/>
      </dsp:txXfrm>
    </dsp:sp>
    <dsp:sp modelId="{4430F2A0-C981-4B93-99D0-4E35981A1839}">
      <dsp:nvSpPr>
        <dsp:cNvPr id="4" name="椭圆 3"/>
        <dsp:cNvSpPr/>
      </dsp:nvSpPr>
      <dsp:spPr bwMode="white">
        <a:xfrm>
          <a:off x="3048000" y="736538"/>
          <a:ext cx="3048000" cy="304800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199136" tIns="199136" rIns="199136" bIns="1991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cap="none" spc="0" smtClean="0">
              <a:ln w="18000">
                <a:prstDash val="solid"/>
                <a:miter lim="800000"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rPr>
            <a:t>性能验证</a:t>
          </a:r>
          <a:endParaRPr lang="zh-CN" altLang="en-US" sz="2800" b="1" cap="none" spc="0">
            <a:ln w="18000">
              <a:prstDash val="solid"/>
              <a:miter lim="800000"/>
            </a:ln>
            <a:solidFill>
              <a:schemeClr val="tx1"/>
            </a:solidFill>
            <a:effectLst/>
          </a:endParaRPr>
        </a:p>
      </dsp:txBody>
      <dsp:txXfrm>
        <a:off x="3048000" y="736538"/>
        <a:ext cx="3048000" cy="3048000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9" name="组合 1"/>
      <dsp:cNvGrpSpPr/>
    </dsp:nvGrpSpPr>
    <dsp:grpSpPr>
      <a:xfrm>
        <a:off x="0" y="0"/>
        <a:ext cx="3240360" cy="1599952"/>
        <a:chExt cx="3240360" cy="1599952"/>
      </a:xfrm>
    </dsp:grpSpPr>
    <dsp:sp modelId="{30BAA56B-671A-4053-A1B5-7625B5DA9C79}">
      <dsp:nvSpPr>
        <dsp:cNvPr id="3" name="右箭头 2"/>
        <dsp:cNvSpPr/>
      </dsp:nvSpPr>
      <dsp:spPr bwMode="white">
        <a:xfrm>
          <a:off x="243027" y="0"/>
          <a:ext cx="2754306" cy="1599952"/>
        </a:xfrm>
        <a:prstGeom prst="rightArrow">
          <a:avLst/>
        </a:prstGeom>
        <a:ln>
          <a:solidFill>
            <a:srgbClr val="FFFF00"/>
          </a:solidFill>
        </a:ln>
      </dsp:spPr>
      <dsp:style>
        <a:lnRef idx="0">
          <a:schemeClr val="dk1"/>
        </a:lnRef>
        <a:fillRef idx="1">
          <a:schemeClr val="accent2">
            <a:tint val="40000"/>
          </a:schemeClr>
        </a:fillRef>
        <a:effectRef idx="0">
          <a:scrgbClr r="0" g="0" b="0"/>
        </a:effectRef>
        <a:fontRef idx="minor"/>
      </dsp:style>
      <dsp:txBody>
        <a:bodyPr/>
        <a:lstStyle/>
        <a:p/>
      </dsp:txBody>
      <dsp:txXfrm>
        <a:off x="243027" y="0"/>
        <a:ext cx="2754306" cy="1599952"/>
      </dsp:txXfrm>
    </dsp:sp>
    <dsp:sp modelId="{86A6D9D8-6F3A-4AEB-B509-B13EDF289C4B}">
      <dsp:nvSpPr>
        <dsp:cNvPr id="4" name="圆角矩形 3"/>
        <dsp:cNvSpPr/>
      </dsp:nvSpPr>
      <dsp:spPr bwMode="white">
        <a:xfrm>
          <a:off x="567063" y="479986"/>
          <a:ext cx="972108" cy="639981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smtClean="0">
              <a:latin typeface="黑体" panose="02010609060101010101" pitchFamily="49" charset="-122"/>
              <a:ea typeface="黑体" panose="02010609060101010101" pitchFamily="49" charset="-122"/>
            </a:rPr>
            <a:t>检验程序</a:t>
          </a:r>
          <a:endParaRPr lang="zh-CN" altLang="en-US" sz="20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98304" y="511227"/>
        <a:ext cx="909625" cy="577498"/>
      </dsp:txXfrm>
    </dsp:sp>
    <dsp:sp modelId="{C5B082A5-4F9C-412D-89AF-322DB0C723DA}">
      <dsp:nvSpPr>
        <dsp:cNvPr id="10" name="圆角矩形 4"/>
        <dsp:cNvSpPr/>
      </dsp:nvSpPr>
      <dsp:spPr bwMode="white">
        <a:xfrm>
          <a:off x="1701189" y="479986"/>
          <a:ext cx="972108" cy="639981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2">
            <a:hueOff val="-14460000"/>
            <a:satOff val="-49803"/>
            <a:lumOff val="6000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检验结果</a:t>
          </a:r>
          <a:endParaRPr lang="zh-CN" altLang="en-US" sz="20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32430" y="511227"/>
        <a:ext cx="909625" cy="577498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2" name="组合 1"/>
      <dsp:cNvGrpSpPr/>
    </dsp:nvGrpSpPr>
    <dsp:grpSpPr>
      <a:xfrm>
        <a:off x="0" y="0"/>
        <a:ext cx="7080448" cy="4248472"/>
        <a:chExt cx="7080448" cy="4248472"/>
      </a:xfrm>
    </dsp:grpSpPr>
    <dsp:sp modelId="{60320EB7-F7DC-40C0-8352-0B089D88F504}">
      <dsp:nvSpPr>
        <dsp:cNvPr id="5" name="任意多边形 4"/>
        <dsp:cNvSpPr/>
      </dsp:nvSpPr>
      <dsp:spPr bwMode="white">
        <a:xfrm>
          <a:off x="2082485" y="781033"/>
          <a:ext cx="2915479" cy="1343203"/>
        </a:xfrm>
        <a:custGeom>
          <a:rect l="l" t="t" r="r" b="b"/>
          <a:pathLst>
            <a:path w="4591" h="2115">
              <a:moveTo>
                <a:pt x="0" y="2115"/>
              </a:moveTo>
              <a:lnTo>
                <a:pt x="4386" y="2115"/>
              </a:lnTo>
              <a:lnTo>
                <a:pt x="4386" y="0"/>
              </a:lnTo>
              <a:lnTo>
                <a:pt x="4591" y="0"/>
              </a:lnTo>
            </a:path>
          </a:pathLst>
        </a:custGeom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/>
        <a:lstStyle/>
        <a:p/>
      </dsp:txBody>
      <dsp:txXfrm>
        <a:off x="2082485" y="781033"/>
        <a:ext cx="2915479" cy="1343203"/>
      </dsp:txXfrm>
    </dsp:sp>
    <dsp:sp modelId="{0BB48946-C8C7-48E1-92FB-10EDD6839873}">
      <dsp:nvSpPr>
        <dsp:cNvPr id="8" name="任意多边形 7"/>
        <dsp:cNvSpPr/>
      </dsp:nvSpPr>
      <dsp:spPr bwMode="white">
        <a:xfrm>
          <a:off x="2082485" y="1676502"/>
          <a:ext cx="2915479" cy="447734"/>
        </a:xfrm>
        <a:custGeom>
          <a:rect l="l" t="t" r="r" b="b"/>
          <a:pathLst>
            <a:path w="4591" h="705">
              <a:moveTo>
                <a:pt x="0" y="705"/>
              </a:moveTo>
              <a:lnTo>
                <a:pt x="4386" y="705"/>
              </a:lnTo>
              <a:lnTo>
                <a:pt x="4386" y="0"/>
              </a:lnTo>
              <a:lnTo>
                <a:pt x="4591" y="0"/>
              </a:lnTo>
            </a:path>
          </a:pathLst>
        </a:custGeom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/>
        <a:lstStyle/>
        <a:p/>
      </dsp:txBody>
      <dsp:txXfrm>
        <a:off x="2082485" y="1676502"/>
        <a:ext cx="2915479" cy="447734"/>
      </dsp:txXfrm>
    </dsp:sp>
    <dsp:sp modelId="{3D17D7C2-8805-41FC-BD9C-0A0AAE73DAFC}">
      <dsp:nvSpPr>
        <dsp:cNvPr id="11" name="任意多边形 10"/>
        <dsp:cNvSpPr/>
      </dsp:nvSpPr>
      <dsp:spPr bwMode="white">
        <a:xfrm>
          <a:off x="2082485" y="2124236"/>
          <a:ext cx="2915479" cy="447734"/>
        </a:xfrm>
        <a:custGeom>
          <a:rect l="l" t="t" r="r" b="b"/>
          <a:pathLst>
            <a:path w="4591" h="705">
              <a:moveTo>
                <a:pt x="0" y="0"/>
              </a:moveTo>
              <a:lnTo>
                <a:pt x="4386" y="0"/>
              </a:lnTo>
              <a:lnTo>
                <a:pt x="4386" y="705"/>
              </a:lnTo>
              <a:lnTo>
                <a:pt x="4591" y="705"/>
              </a:lnTo>
            </a:path>
          </a:pathLst>
        </a:custGeom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/>
        <a:lstStyle/>
        <a:p/>
      </dsp:txBody>
      <dsp:txXfrm>
        <a:off x="2082485" y="2124236"/>
        <a:ext cx="2915479" cy="447734"/>
      </dsp:txXfrm>
    </dsp:sp>
    <dsp:sp modelId="{E9B3990D-6CFF-424E-B5E3-5C8CFB910C36}">
      <dsp:nvSpPr>
        <dsp:cNvPr id="14" name="任意多边形 13"/>
        <dsp:cNvSpPr/>
      </dsp:nvSpPr>
      <dsp:spPr bwMode="white">
        <a:xfrm>
          <a:off x="2082485" y="2124236"/>
          <a:ext cx="2915479" cy="1343203"/>
        </a:xfrm>
        <a:custGeom>
          <a:rect l="l" t="t" r="r" b="b"/>
          <a:pathLst>
            <a:path w="4591" h="2115">
              <a:moveTo>
                <a:pt x="0" y="0"/>
              </a:moveTo>
              <a:lnTo>
                <a:pt x="4386" y="0"/>
              </a:lnTo>
              <a:lnTo>
                <a:pt x="4386" y="2115"/>
              </a:lnTo>
              <a:lnTo>
                <a:pt x="4591" y="2115"/>
              </a:lnTo>
            </a:path>
          </a:pathLst>
        </a:custGeom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/>
        <a:lstStyle/>
        <a:p/>
      </dsp:txBody>
      <dsp:txXfrm>
        <a:off x="2082485" y="2124236"/>
        <a:ext cx="2915479" cy="1343203"/>
      </dsp:txXfrm>
    </dsp:sp>
    <dsp:sp modelId="{34549B3D-3CCA-484C-BEDF-E03FEFC95A44}">
      <dsp:nvSpPr>
        <dsp:cNvPr id="17" name="任意多边形 16"/>
        <dsp:cNvSpPr/>
      </dsp:nvSpPr>
      <dsp:spPr bwMode="white">
        <a:xfrm>
          <a:off x="2082485" y="1994081"/>
          <a:ext cx="1457739" cy="130155"/>
        </a:xfrm>
        <a:custGeom>
          <a:rect l="l" t="t" r="r" b="b"/>
          <a:pathLst>
            <a:path w="2296" h="205">
              <a:moveTo>
                <a:pt x="0" y="205"/>
              </a:moveTo>
              <a:lnTo>
                <a:pt x="2296" y="205"/>
              </a:lnTo>
              <a:lnTo>
                <a:pt x="2296" y="0"/>
              </a:lnTo>
            </a:path>
          </a:pathLst>
        </a:custGeom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  <dsp:txBody>
        <a:bodyPr/>
        <a:lstStyle/>
        <a:p/>
      </dsp:txBody>
      <dsp:txXfrm>
        <a:off x="2082485" y="1994081"/>
        <a:ext cx="1457739" cy="130155"/>
      </dsp:txXfrm>
    </dsp:sp>
    <dsp:sp modelId="{E87EC24E-A259-48FD-A8F2-45A472507A8A}">
      <dsp:nvSpPr>
        <dsp:cNvPr id="20" name="矩形 2"/>
        <dsp:cNvSpPr/>
      </dsp:nvSpPr>
      <dsp:spPr bwMode="white">
        <a:xfrm>
          <a:off x="0" y="1806657"/>
          <a:ext cx="2082485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1079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定量分析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0" y="1806657"/>
        <a:ext cx="2082485" cy="635158"/>
      </dsp:txXfrm>
    </dsp:sp>
    <dsp:sp modelId="{B36BE8D8-97F3-43C9-A549-B4EC16935F7F}">
      <dsp:nvSpPr>
        <dsp:cNvPr id="21" name="矩形 5"/>
        <dsp:cNvSpPr/>
      </dsp:nvSpPr>
      <dsp:spPr bwMode="white">
        <a:xfrm>
          <a:off x="4997963" y="463454"/>
          <a:ext cx="2082485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1079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精密度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997963" y="463454"/>
        <a:ext cx="2082485" cy="635158"/>
      </dsp:txXfrm>
    </dsp:sp>
    <dsp:sp modelId="{444D9893-B41E-4BC7-AAB5-2C095157A14E}">
      <dsp:nvSpPr>
        <dsp:cNvPr id="9" name="矩形 8"/>
        <dsp:cNvSpPr/>
      </dsp:nvSpPr>
      <dsp:spPr bwMode="white">
        <a:xfrm>
          <a:off x="4997963" y="1358923"/>
          <a:ext cx="2082485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1079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正确度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997963" y="1358923"/>
        <a:ext cx="2082485" cy="635158"/>
      </dsp:txXfrm>
    </dsp:sp>
    <dsp:sp modelId="{31799498-8857-4B3B-8036-4BB7CCC98E76}">
      <dsp:nvSpPr>
        <dsp:cNvPr id="12" name="矩形 11"/>
        <dsp:cNvSpPr/>
      </dsp:nvSpPr>
      <dsp:spPr bwMode="white">
        <a:xfrm>
          <a:off x="4997963" y="2254391"/>
          <a:ext cx="2082485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1079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线性范围</a:t>
          </a:r>
          <a:r>
            <a:rPr lang="en-US" altLang="zh-CN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/</a:t>
          </a: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临床可报告范围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997963" y="2254391"/>
        <a:ext cx="2082485" cy="635158"/>
      </dsp:txXfrm>
    </dsp:sp>
    <dsp:sp modelId="{40E50834-018C-409E-B55E-5D61FDAA10E8}">
      <dsp:nvSpPr>
        <dsp:cNvPr id="15" name="矩形 14"/>
        <dsp:cNvSpPr/>
      </dsp:nvSpPr>
      <dsp:spPr bwMode="white">
        <a:xfrm>
          <a:off x="4997963" y="3149860"/>
          <a:ext cx="2082485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1079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生物参考区间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997963" y="3149860"/>
        <a:ext cx="2082485" cy="635158"/>
      </dsp:txXfrm>
    </dsp:sp>
    <dsp:sp modelId="{DA3303E4-F3E1-445E-B33D-D4924972B4E9}">
      <dsp:nvSpPr>
        <dsp:cNvPr id="18" name="矩形 17"/>
        <dsp:cNvSpPr/>
      </dsp:nvSpPr>
      <dsp:spPr bwMode="white">
        <a:xfrm>
          <a:off x="2498982" y="1358923"/>
          <a:ext cx="2082485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0795" tIns="10795" rIns="10795" bIns="10795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临床应用价值  </a:t>
          </a:r>
          <a:endParaRPr lang="en-US" altLang="zh-CN" b="1" smtClean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结果的准确可靠</a:t>
          </a:r>
          <a:endParaRPr lang="zh-CN" altLang="en-US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8982" y="1358923"/>
        <a:ext cx="2082485" cy="635158"/>
      </dsp:txXfrm>
    </dsp:sp>
    <dsp:sp modelId="{0EA816C3-E545-4035-A42A-81A85CDC2C8B}">
      <dsp:nvSpPr>
        <dsp:cNvPr id="4" name="矩形 3" hidden="1"/>
        <dsp:cNvSpPr/>
      </dsp:nvSpPr>
      <dsp:spPr bwMode="white">
        <a:xfrm>
          <a:off x="0" y="1806657"/>
          <a:ext cx="416497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0" y="1806657"/>
        <a:ext cx="416497" cy="635158"/>
      </dsp:txXfrm>
    </dsp:sp>
    <dsp:sp modelId="{86C77E46-51DC-42E4-AED3-B0C0359DE072}">
      <dsp:nvSpPr>
        <dsp:cNvPr id="22" name="矩形 6" hidden="1"/>
        <dsp:cNvSpPr/>
      </dsp:nvSpPr>
      <dsp:spPr bwMode="white">
        <a:xfrm>
          <a:off x="4997963" y="463454"/>
          <a:ext cx="416497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4997963" y="463454"/>
        <a:ext cx="416497" cy="635158"/>
      </dsp:txXfrm>
    </dsp:sp>
    <dsp:sp modelId="{BD2AE342-2C49-42C3-A12E-CD03C251AEA7}">
      <dsp:nvSpPr>
        <dsp:cNvPr id="10" name="矩形 9" hidden="1"/>
        <dsp:cNvSpPr/>
      </dsp:nvSpPr>
      <dsp:spPr bwMode="white">
        <a:xfrm>
          <a:off x="4997963" y="1358923"/>
          <a:ext cx="416497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4997963" y="1358923"/>
        <a:ext cx="416497" cy="635158"/>
      </dsp:txXfrm>
    </dsp:sp>
    <dsp:sp modelId="{279F72DA-EF1D-4FE1-A7D8-06AB61D52689}">
      <dsp:nvSpPr>
        <dsp:cNvPr id="13" name="矩形 12" hidden="1"/>
        <dsp:cNvSpPr/>
      </dsp:nvSpPr>
      <dsp:spPr bwMode="white">
        <a:xfrm>
          <a:off x="4997963" y="2254391"/>
          <a:ext cx="416497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4997963" y="2254391"/>
        <a:ext cx="416497" cy="635158"/>
      </dsp:txXfrm>
    </dsp:sp>
    <dsp:sp modelId="{E7A05728-9C55-440F-A000-AAB146012D62}">
      <dsp:nvSpPr>
        <dsp:cNvPr id="16" name="矩形 15" hidden="1"/>
        <dsp:cNvSpPr/>
      </dsp:nvSpPr>
      <dsp:spPr bwMode="white">
        <a:xfrm>
          <a:off x="4997963" y="3149860"/>
          <a:ext cx="416497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4997963" y="3149860"/>
        <a:ext cx="416497" cy="635158"/>
      </dsp:txXfrm>
    </dsp:sp>
    <dsp:sp modelId="{5A6C9F25-54B5-4469-B3F0-D466982C9B6A}">
      <dsp:nvSpPr>
        <dsp:cNvPr id="19" name="矩形 18" hidden="1"/>
        <dsp:cNvSpPr/>
      </dsp:nvSpPr>
      <dsp:spPr bwMode="white">
        <a:xfrm>
          <a:off x="2498982" y="1358923"/>
          <a:ext cx="416497" cy="635158"/>
        </a:xfrm>
        <a:prstGeom prst="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  <dsp:txXfrm>
        <a:off x="2498982" y="1358923"/>
        <a:ext cx="416497" cy="635158"/>
      </dsp:txXfrm>
    </dsp:sp>
  </dsp:spTree>
</dsp:drawing>
</file>

<file path=ppt/diagrams/drawing4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14" name="组合 1"/>
      <dsp:cNvGrpSpPr/>
    </dsp:nvGrpSpPr>
    <dsp:grpSpPr>
      <a:xfrm>
        <a:off x="0" y="0"/>
        <a:ext cx="6480720" cy="4464496"/>
        <a:chExt cx="6480720" cy="4464496"/>
      </a:xfrm>
    </dsp:grpSpPr>
    <dsp:sp modelId="{CD4A4A75-1419-4F4B-B58C-58E3E28D51E3}">
      <dsp:nvSpPr>
        <dsp:cNvPr id="15" name="椭圆 2"/>
        <dsp:cNvSpPr/>
      </dsp:nvSpPr>
      <dsp:spPr bwMode="white">
        <a:xfrm>
          <a:off x="2608465" y="1769307"/>
          <a:ext cx="1263790" cy="126379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30480" tIns="30480" rIns="30480" bIns="304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性能验证的过程</a:t>
          </a:r>
          <a:endParaRPr lang="zh-CN" altLang="en-US" sz="24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3543" y="1954385"/>
        <a:ext cx="893635" cy="893635"/>
      </dsp:txXfrm>
    </dsp:sp>
    <dsp:sp modelId="{F75EF699-0F85-4C4C-BE86-1363B5F8376D}">
      <dsp:nvSpPr>
        <dsp:cNvPr id="4" name="右箭头 3"/>
        <dsp:cNvSpPr/>
      </dsp:nvSpPr>
      <dsp:spPr bwMode="white">
        <a:xfrm rot="16199998">
          <a:off x="3106398" y="1301704"/>
          <a:ext cx="267924" cy="42968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199998">
        <a:off x="3106398" y="1301704"/>
        <a:ext cx="267924" cy="429689"/>
      </dsp:txXfrm>
    </dsp:sp>
    <dsp:sp modelId="{9FE28B6B-9AE8-467B-ACCC-D4453F09F1D2}">
      <dsp:nvSpPr>
        <dsp:cNvPr id="5" name="椭圆 4"/>
        <dsp:cNvSpPr/>
      </dsp:nvSpPr>
      <dsp:spPr bwMode="white">
        <a:xfrm>
          <a:off x="2608465" y="0"/>
          <a:ext cx="1263790" cy="126379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3500" tIns="63500" rIns="63500" bIns="63500" anchor="ctr"/>
        <a:lstStyle>
          <a:lvl1pPr algn="ctr">
            <a:defRPr sz="50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人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3543" y="185078"/>
        <a:ext cx="893635" cy="893635"/>
      </dsp:txXfrm>
    </dsp:sp>
    <dsp:sp modelId="{23B751F8-36B8-490C-86CD-97B58BE6208E}">
      <dsp:nvSpPr>
        <dsp:cNvPr id="6" name="右箭头 5"/>
        <dsp:cNvSpPr/>
      </dsp:nvSpPr>
      <dsp:spPr bwMode="white">
        <a:xfrm rot="-1080000">
          <a:off x="3947753" y="1912984"/>
          <a:ext cx="267924" cy="42968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-1080000">
        <a:off x="3947753" y="1912984"/>
        <a:ext cx="267924" cy="429689"/>
      </dsp:txXfrm>
    </dsp:sp>
    <dsp:sp modelId="{1C1F772C-34AB-44BB-B567-997C2B35AB68}">
      <dsp:nvSpPr>
        <dsp:cNvPr id="7" name="椭圆 6"/>
        <dsp:cNvSpPr/>
      </dsp:nvSpPr>
      <dsp:spPr bwMode="white">
        <a:xfrm>
          <a:off x="4291175" y="1222561"/>
          <a:ext cx="1263790" cy="126379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3500" tIns="63500" rIns="63500" bIns="63500" anchor="ctr"/>
        <a:lstStyle>
          <a:lvl1pPr algn="ctr">
            <a:defRPr sz="50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机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76253" y="1407639"/>
        <a:ext cx="893635" cy="893635"/>
      </dsp:txXfrm>
    </dsp:sp>
    <dsp:sp modelId="{B41301D2-BC7A-4389-B80B-77995DFAA4F2}">
      <dsp:nvSpPr>
        <dsp:cNvPr id="8" name="右箭头 7"/>
        <dsp:cNvSpPr/>
      </dsp:nvSpPr>
      <dsp:spPr bwMode="white">
        <a:xfrm rot="3240000">
          <a:off x="3626384" y="2902057"/>
          <a:ext cx="267924" cy="42968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3240000">
        <a:off x="3626384" y="2902057"/>
        <a:ext cx="267924" cy="429689"/>
      </dsp:txXfrm>
    </dsp:sp>
    <dsp:sp modelId="{B7ED87F2-7AB3-49FB-A2FA-D5BB9D8CFA91}">
      <dsp:nvSpPr>
        <dsp:cNvPr id="9" name="椭圆 8"/>
        <dsp:cNvSpPr/>
      </dsp:nvSpPr>
      <dsp:spPr bwMode="white">
        <a:xfrm>
          <a:off x="3648437" y="3200706"/>
          <a:ext cx="1263790" cy="126379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3500" tIns="63500" rIns="63500" bIns="63500" anchor="ctr"/>
        <a:lstStyle>
          <a:lvl1pPr algn="ctr">
            <a:defRPr sz="50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料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33515" y="3385784"/>
        <a:ext cx="893635" cy="893635"/>
      </dsp:txXfrm>
    </dsp:sp>
    <dsp:sp modelId="{46D55257-8639-4783-A3DC-AD6D3861E53C}">
      <dsp:nvSpPr>
        <dsp:cNvPr id="10" name="右箭头 9"/>
        <dsp:cNvSpPr/>
      </dsp:nvSpPr>
      <dsp:spPr bwMode="white">
        <a:xfrm rot="7560000">
          <a:off x="2586412" y="2902057"/>
          <a:ext cx="267924" cy="42968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7560000">
        <a:off x="2586412" y="2902057"/>
        <a:ext cx="267924" cy="429689"/>
      </dsp:txXfrm>
    </dsp:sp>
    <dsp:sp modelId="{97F97ECF-3EAB-442A-A975-57EC45AEBD88}">
      <dsp:nvSpPr>
        <dsp:cNvPr id="11" name="椭圆 10"/>
        <dsp:cNvSpPr/>
      </dsp:nvSpPr>
      <dsp:spPr bwMode="white">
        <a:xfrm>
          <a:off x="1568493" y="3200706"/>
          <a:ext cx="1263790" cy="126379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3500" tIns="63500" rIns="63500" bIns="63500" anchor="ctr"/>
        <a:lstStyle>
          <a:lvl1pPr algn="ctr">
            <a:defRPr sz="50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法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53571" y="3385784"/>
        <a:ext cx="893635" cy="893635"/>
      </dsp:txXfrm>
    </dsp:sp>
    <dsp:sp modelId="{E31CDA72-459A-4381-9CE0-43EF34892DD6}">
      <dsp:nvSpPr>
        <dsp:cNvPr id="12" name="右箭头 11"/>
        <dsp:cNvSpPr/>
      </dsp:nvSpPr>
      <dsp:spPr bwMode="white">
        <a:xfrm rot="11880000">
          <a:off x="2265043" y="1912984"/>
          <a:ext cx="267924" cy="42968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1880000">
        <a:off x="2265043" y="1912984"/>
        <a:ext cx="267924" cy="429689"/>
      </dsp:txXfrm>
    </dsp:sp>
    <dsp:sp modelId="{DA150AAC-7EDA-48FF-B0E1-BB9A4C9FF7DA}">
      <dsp:nvSpPr>
        <dsp:cNvPr id="13" name="椭圆 12"/>
        <dsp:cNvSpPr/>
      </dsp:nvSpPr>
      <dsp:spPr bwMode="white">
        <a:xfrm>
          <a:off x="925754" y="1222561"/>
          <a:ext cx="1263790" cy="1263790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3500" tIns="63500" rIns="63500" bIns="63500" anchor="ctr"/>
        <a:lstStyle>
          <a:lvl1pPr algn="ctr">
            <a:defRPr sz="50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smtClean="0">
              <a:latin typeface="黑体" panose="02010609060101010101" pitchFamily="49" charset="-122"/>
              <a:ea typeface="黑体" panose="02010609060101010101" pitchFamily="49" charset="-122"/>
            </a:rPr>
            <a:t>环</a:t>
          </a:r>
          <a:endParaRPr lang="zh-CN" altLang="en-US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110832" y="1407639"/>
        <a:ext cx="893635" cy="893635"/>
      </dsp:txXfrm>
    </dsp:sp>
  </dsp:spTree>
</dsp:drawing>
</file>

<file path=ppt/diagrams/drawing5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2" name="组合 1"/>
      <dsp:cNvGrpSpPr/>
    </dsp:nvGrpSpPr>
    <dsp:grpSpPr>
      <a:xfrm>
        <a:off x="0" y="0"/>
        <a:ext cx="2483768" cy="2016224"/>
        <a:chExt cx="2483768" cy="2016224"/>
      </a:xfrm>
    </dsp:grpSpPr>
    <dsp:sp modelId="{CD4A4A75-1419-4F4B-B58C-58E3E28D51E3}">
      <dsp:nvSpPr>
        <dsp:cNvPr id="10" name="椭圆 2"/>
        <dsp:cNvSpPr/>
      </dsp:nvSpPr>
      <dsp:spPr bwMode="white">
        <a:xfrm>
          <a:off x="607363" y="1056257"/>
          <a:ext cx="840093" cy="840093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性能验证过程</a:t>
          </a:r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730392" y="1179286"/>
        <a:ext cx="594035" cy="594035"/>
      </dsp:txXfrm>
    </dsp:sp>
    <dsp:sp modelId="{F75EF699-0F85-4C4C-BE86-1363B5F8376D}">
      <dsp:nvSpPr>
        <dsp:cNvPr id="4" name="右箭头 3"/>
        <dsp:cNvSpPr/>
      </dsp:nvSpPr>
      <dsp:spPr bwMode="white">
        <a:xfrm rot="9262347">
          <a:off x="1335961" y="1173010"/>
          <a:ext cx="51957" cy="285632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5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9262347">
        <a:off x="1335961" y="1173010"/>
        <a:ext cx="51957" cy="285632"/>
      </dsp:txXfrm>
    </dsp:sp>
    <dsp:sp modelId="{9FE28B6B-9AE8-467B-ACCC-D4453F09F1D2}">
      <dsp:nvSpPr>
        <dsp:cNvPr id="5" name="椭圆 4"/>
        <dsp:cNvSpPr/>
      </dsp:nvSpPr>
      <dsp:spPr bwMode="white">
        <a:xfrm>
          <a:off x="1276423" y="735302"/>
          <a:ext cx="840093" cy="840093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40640" tIns="40640" rIns="40640" bIns="406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smtClean="0">
              <a:latin typeface="黑体" panose="02010609060101010101" pitchFamily="49" charset="-122"/>
              <a:ea typeface="黑体" panose="02010609060101010101" pitchFamily="49" charset="-122"/>
            </a:rPr>
            <a:t>人</a:t>
          </a:r>
          <a:endParaRPr lang="zh-CN" altLang="en-US" sz="32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399452" y="858331"/>
        <a:ext cx="594035" cy="594035"/>
      </dsp:txXfrm>
    </dsp:sp>
  </dsp:spTree>
</dsp:drawing>
</file>

<file path=ppt/diagrams/drawing6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12" name="组合 1"/>
      <dsp:cNvGrpSpPr/>
    </dsp:nvGrpSpPr>
    <dsp:grpSpPr>
      <a:xfrm>
        <a:off x="0" y="0"/>
        <a:ext cx="5550532" cy="4064000"/>
        <a:chExt cx="5550532" cy="4064000"/>
      </a:xfrm>
    </dsp:grpSpPr>
    <dsp:sp modelId="{A4EA2D6A-A4FC-47DE-A8D1-0077CDD294A3}">
      <dsp:nvSpPr>
        <dsp:cNvPr id="13" name="燕尾形 2"/>
        <dsp:cNvSpPr/>
      </dsp:nvSpPr>
      <dsp:spPr bwMode="white">
        <a:xfrm rot="5400000">
          <a:off x="-222776" y="222776"/>
          <a:ext cx="1485175" cy="1039622"/>
        </a:xfrm>
        <a:prstGeom prst="chevron">
          <a:avLst/>
        </a:prstGeom>
        <a:ln>
          <a:solidFill>
            <a:schemeClr val="bg1"/>
          </a:solidFill>
        </a:ln>
      </dsp:spPr>
      <dsp:style>
        <a:lnRef idx="2">
          <a:schemeClr val="accent2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smtClean="0">
              <a:latin typeface="黑体" panose="02010609060101010101" pitchFamily="49" charset="-122"/>
              <a:ea typeface="黑体" panose="02010609060101010101" pitchFamily="49" charset="-122"/>
            </a:rPr>
            <a:t>人员培训</a:t>
          </a:r>
          <a:endParaRPr lang="zh-CN" altLang="en-US" sz="18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200000">
        <a:off x="1" y="519810"/>
        <a:ext cx="1039622" cy="445553"/>
      </dsp:txXfrm>
    </dsp:sp>
    <dsp:sp modelId="{CA4A2E93-D90B-43A8-AC8D-E95D2B46DB79}">
      <dsp:nvSpPr>
        <dsp:cNvPr id="14" name="同侧圆角矩形 3"/>
        <dsp:cNvSpPr/>
      </dsp:nvSpPr>
      <dsp:spPr bwMode="white">
        <a:xfrm rot="5400000">
          <a:off x="2812395" y="-1772773"/>
          <a:ext cx="965364" cy="4510910"/>
        </a:xfrm>
        <a:prstGeom prst="round2SameRect">
          <a:avLst/>
        </a:prstGeom>
        <a:ln>
          <a:solidFill>
            <a:srgbClr val="7030A0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113792" tIns="10160" rIns="10160" bIns="1016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仪器、试剂的常规操作：校准、质控、维护</a:t>
          </a:r>
          <a:endParaRPr lang="zh-CN" altLang="en-US" sz="160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性能验证的数据处理：判定标准、最终报告</a:t>
          </a:r>
          <a:endParaRPr lang="zh-CN" altLang="en-US" sz="160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200000">
        <a:off x="1039622" y="47125"/>
        <a:ext cx="4463785" cy="871114"/>
      </dsp:txXfrm>
    </dsp:sp>
    <dsp:sp modelId="{E5B0CC83-FE0D-41C1-91CF-D616CB78BF4D}">
      <dsp:nvSpPr>
        <dsp:cNvPr id="15" name="燕尾形 4"/>
        <dsp:cNvSpPr/>
      </dsp:nvSpPr>
      <dsp:spPr bwMode="white">
        <a:xfrm rot="5400000">
          <a:off x="-222776" y="1512189"/>
          <a:ext cx="1485175" cy="1039622"/>
        </a:xfrm>
        <a:prstGeom prst="chevron">
          <a:avLst/>
        </a:prstGeom>
        <a:ln>
          <a:solidFill>
            <a:schemeClr val="bg1"/>
          </a:solidFill>
        </a:ln>
      </dsp:spPr>
      <dsp:style>
        <a:lnRef idx="2">
          <a:schemeClr val="accent2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smtClean="0">
              <a:latin typeface="黑体" panose="02010609060101010101" pitchFamily="49" charset="-122"/>
              <a:ea typeface="黑体" panose="02010609060101010101" pitchFamily="49" charset="-122"/>
            </a:rPr>
            <a:t>人员资质</a:t>
          </a:r>
          <a:endParaRPr lang="zh-CN" altLang="en-US" sz="18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200000">
        <a:off x="0" y="1809224"/>
        <a:ext cx="1039622" cy="445553"/>
      </dsp:txXfrm>
    </dsp:sp>
    <dsp:sp modelId="{6F3A9249-8FF8-4967-9C69-A313438B2BF9}">
      <dsp:nvSpPr>
        <dsp:cNvPr id="6" name="同侧圆角矩形 5"/>
        <dsp:cNvSpPr/>
      </dsp:nvSpPr>
      <dsp:spPr bwMode="white">
        <a:xfrm rot="5400000">
          <a:off x="2812395" y="-483360"/>
          <a:ext cx="965364" cy="4510910"/>
        </a:xfrm>
        <a:prstGeom prst="round2SameRect">
          <a:avLst/>
        </a:prstGeom>
        <a:ln>
          <a:solidFill>
            <a:srgbClr val="7030A0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113792" tIns="10160" rIns="10160" bIns="1016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仪器操作</a:t>
          </a:r>
          <a:endParaRPr lang="zh-CN" altLang="en-US" sz="160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报告处理：中级以上人员</a:t>
          </a:r>
          <a:endParaRPr lang="zh-CN" altLang="en-US" sz="160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200000">
        <a:off x="1039622" y="1336538"/>
        <a:ext cx="4463785" cy="871114"/>
      </dsp:txXfrm>
    </dsp:sp>
    <dsp:sp modelId="{51D4ABCA-B89F-441C-893C-086712855FBA}">
      <dsp:nvSpPr>
        <dsp:cNvPr id="7" name="燕尾形 6"/>
        <dsp:cNvSpPr/>
      </dsp:nvSpPr>
      <dsp:spPr bwMode="white">
        <a:xfrm rot="5400000">
          <a:off x="-222776" y="2801601"/>
          <a:ext cx="1485175" cy="1039622"/>
        </a:xfrm>
        <a:prstGeom prst="chevron">
          <a:avLst/>
        </a:prstGeom>
        <a:ln>
          <a:solidFill>
            <a:schemeClr val="bg1"/>
          </a:solidFill>
        </a:ln>
      </dsp:spPr>
      <dsp:style>
        <a:lnRef idx="2">
          <a:schemeClr val="accent2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smtClean="0">
              <a:latin typeface="黑体" panose="02010609060101010101" pitchFamily="49" charset="-122"/>
              <a:ea typeface="黑体" panose="02010609060101010101" pitchFamily="49" charset="-122"/>
            </a:rPr>
            <a:t>人员分配</a:t>
          </a:r>
          <a:endParaRPr lang="zh-CN" altLang="en-US" sz="18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200000">
        <a:off x="1" y="3098635"/>
        <a:ext cx="1039622" cy="445553"/>
      </dsp:txXfrm>
    </dsp:sp>
    <dsp:sp modelId="{8AE450EC-7DBA-410D-913A-5370C775033E}">
      <dsp:nvSpPr>
        <dsp:cNvPr id="8" name="同侧圆角矩形 7"/>
        <dsp:cNvSpPr/>
      </dsp:nvSpPr>
      <dsp:spPr bwMode="white">
        <a:xfrm rot="5400000">
          <a:off x="2812395" y="806052"/>
          <a:ext cx="965364" cy="4510910"/>
        </a:xfrm>
        <a:prstGeom prst="round2SameRect">
          <a:avLst/>
        </a:prstGeom>
        <a:ln>
          <a:solidFill>
            <a:srgbClr val="7030A0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lIns="113792" tIns="10160" rIns="10160" bIns="1016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时间分配：收集标本时间、验证时间</a:t>
          </a:r>
          <a:endParaRPr lang="zh-CN" altLang="en-US" sz="160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测试项目分配、验证类别分配</a:t>
          </a:r>
          <a:endParaRPr lang="zh-CN" altLang="en-US" sz="160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6200000">
        <a:off x="1039622" y="2625950"/>
        <a:ext cx="4463785" cy="871114"/>
      </dsp:txXfrm>
    </dsp:sp>
  </dsp:spTree>
</dsp:drawing>
</file>

<file path=ppt/diagrams/drawing7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2" name="组合 1"/>
      <dsp:cNvGrpSpPr/>
    </dsp:nvGrpSpPr>
    <dsp:grpSpPr>
      <a:xfrm>
        <a:off x="0" y="0"/>
        <a:ext cx="3168352" cy="3159060"/>
        <a:chExt cx="3168352" cy="3159060"/>
      </a:xfrm>
    </dsp:grpSpPr>
    <dsp:sp modelId="{CD4A4A75-1419-4F4B-B58C-58E3E28D51E3}">
      <dsp:nvSpPr>
        <dsp:cNvPr id="9" name="椭圆 2"/>
        <dsp:cNvSpPr/>
      </dsp:nvSpPr>
      <dsp:spPr bwMode="white">
        <a:xfrm>
          <a:off x="956272" y="1045241"/>
          <a:ext cx="831332" cy="831332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性能验证过程</a:t>
          </a:r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078018" y="1166987"/>
        <a:ext cx="587841" cy="587841"/>
      </dsp:txXfrm>
    </dsp:sp>
    <dsp:sp modelId="{CCC232EE-3584-4B60-B096-FEAE8F7C2C48}">
      <dsp:nvSpPr>
        <dsp:cNvPr id="4" name="右箭头 3"/>
        <dsp:cNvSpPr/>
      </dsp:nvSpPr>
      <dsp:spPr bwMode="white">
        <a:xfrm rot="-4257184">
          <a:off x="1486237" y="827576"/>
          <a:ext cx="111125" cy="28265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-4257184">
        <a:off x="1486237" y="827576"/>
        <a:ext cx="111125" cy="282653"/>
      </dsp:txXfrm>
    </dsp:sp>
    <dsp:sp modelId="{67533842-3A7D-4637-875A-1049593EDCB5}">
      <dsp:nvSpPr>
        <dsp:cNvPr id="5" name="椭圆 4"/>
        <dsp:cNvSpPr/>
      </dsp:nvSpPr>
      <dsp:spPr bwMode="white">
        <a:xfrm>
          <a:off x="1295995" y="61232"/>
          <a:ext cx="831332" cy="831332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3300"/>
          </a:lvl1pPr>
          <a:lvl2pPr marL="228600" indent="-228600" algn="ctr">
            <a:defRPr sz="2500"/>
          </a:lvl2pPr>
          <a:lvl3pPr marL="457200" indent="-228600" algn="ctr">
            <a:defRPr sz="2500"/>
          </a:lvl3pPr>
          <a:lvl4pPr marL="685800" indent="-228600" algn="ctr">
            <a:defRPr sz="2500"/>
          </a:lvl4pPr>
          <a:lvl5pPr marL="914400" indent="-228600" algn="ctr">
            <a:defRPr sz="2500"/>
          </a:lvl5pPr>
          <a:lvl6pPr marL="1143000" indent="-228600" algn="ctr">
            <a:defRPr sz="2500"/>
          </a:lvl6pPr>
          <a:lvl7pPr marL="1371600" indent="-228600" algn="ctr">
            <a:defRPr sz="2500"/>
          </a:lvl7pPr>
          <a:lvl8pPr marL="1600200" indent="-228600" algn="ctr">
            <a:defRPr sz="2500"/>
          </a:lvl8pPr>
          <a:lvl9pPr marL="1828800" indent="-228600" algn="ctr">
            <a:defRPr sz="2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人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17741" y="182978"/>
        <a:ext cx="587841" cy="587841"/>
      </dsp:txXfrm>
    </dsp:sp>
    <dsp:sp modelId="{F75EF699-0F85-4C4C-BE86-1363B5F8376D}">
      <dsp:nvSpPr>
        <dsp:cNvPr id="6" name="右箭头 5"/>
        <dsp:cNvSpPr/>
      </dsp:nvSpPr>
      <dsp:spPr bwMode="white">
        <a:xfrm rot="12615743">
          <a:off x="1483894" y="1439723"/>
          <a:ext cx="187906" cy="28265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5500"/>
          </a:lvl1pPr>
          <a:lvl2pPr marL="285750" indent="-285750" algn="ctr">
            <a:defRPr sz="4200"/>
          </a:lvl2pPr>
          <a:lvl3pPr marL="571500" indent="-285750" algn="ctr">
            <a:defRPr sz="4200"/>
          </a:lvl3pPr>
          <a:lvl4pPr marL="857250" indent="-285750" algn="ctr">
            <a:defRPr sz="4200"/>
          </a:lvl4pPr>
          <a:lvl5pPr marL="1143000" indent="-285750" algn="ctr">
            <a:defRPr sz="4200"/>
          </a:lvl5pPr>
          <a:lvl6pPr marL="1428750" indent="-285750" algn="ctr">
            <a:defRPr sz="4200"/>
          </a:lvl6pPr>
          <a:lvl7pPr marL="1714500" indent="-285750" algn="ctr">
            <a:defRPr sz="4200"/>
          </a:lvl7pPr>
          <a:lvl8pPr marL="2000250" indent="-285750" algn="ctr">
            <a:defRPr sz="4200"/>
          </a:lvl8pPr>
          <a:lvl9pPr marL="2286000" indent="-285750" algn="ctr">
            <a:defRPr sz="4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5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2615743">
        <a:off x="1483894" y="1439723"/>
        <a:ext cx="187906" cy="282653"/>
      </dsp:txXfrm>
    </dsp:sp>
    <dsp:sp modelId="{9FE28B6B-9AE8-467B-ACCC-D4453F09F1D2}">
      <dsp:nvSpPr>
        <dsp:cNvPr id="10" name="椭圆 6"/>
        <dsp:cNvSpPr/>
      </dsp:nvSpPr>
      <dsp:spPr bwMode="white">
        <a:xfrm>
          <a:off x="1368091" y="1285526"/>
          <a:ext cx="831332" cy="831332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40640" tIns="40640" rIns="40640" bIns="40640" anchor="ctr"/>
        <a:lstStyle>
          <a:lvl1pPr algn="ctr">
            <a:defRPr sz="3300"/>
          </a:lvl1pPr>
          <a:lvl2pPr marL="228600" indent="-228600" algn="ctr">
            <a:defRPr sz="2500"/>
          </a:lvl2pPr>
          <a:lvl3pPr marL="457200" indent="-228600" algn="ctr">
            <a:defRPr sz="2500"/>
          </a:lvl3pPr>
          <a:lvl4pPr marL="685800" indent="-228600" algn="ctr">
            <a:defRPr sz="2500"/>
          </a:lvl4pPr>
          <a:lvl5pPr marL="914400" indent="-228600" algn="ctr">
            <a:defRPr sz="2500"/>
          </a:lvl5pPr>
          <a:lvl6pPr marL="1143000" indent="-228600" algn="ctr">
            <a:defRPr sz="2500"/>
          </a:lvl6pPr>
          <a:lvl7pPr marL="1371600" indent="-228600" algn="ctr">
            <a:defRPr sz="2500"/>
          </a:lvl7pPr>
          <a:lvl8pPr marL="1600200" indent="-228600" algn="ctr">
            <a:defRPr sz="2500"/>
          </a:lvl8pPr>
          <a:lvl9pPr marL="1828800" indent="-228600" algn="ctr">
            <a:defRPr sz="2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smtClean="0">
              <a:latin typeface="黑体" panose="02010609060101010101" pitchFamily="49" charset="-122"/>
              <a:ea typeface="黑体" panose="02010609060101010101" pitchFamily="49" charset="-122"/>
            </a:rPr>
            <a:t>机</a:t>
          </a:r>
          <a:endParaRPr lang="zh-CN" altLang="en-US" sz="32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89837" y="1407272"/>
        <a:ext cx="587841" cy="587841"/>
      </dsp:txXfrm>
    </dsp:sp>
  </dsp:spTree>
</dsp:drawing>
</file>

<file path=ppt/diagrams/drawing8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12" name="组合 1"/>
      <dsp:cNvGrpSpPr/>
    </dsp:nvGrpSpPr>
    <dsp:grpSpPr>
      <a:xfrm>
        <a:off x="0" y="0"/>
        <a:ext cx="4871864" cy="2767856"/>
        <a:chExt cx="4871864" cy="2767856"/>
      </a:xfrm>
    </dsp:grpSpPr>
    <dsp:sp modelId="{935CB427-24A8-416F-8519-C764F4D46A76}">
      <dsp:nvSpPr>
        <dsp:cNvPr id="13" name="矩形 2"/>
        <dsp:cNvSpPr/>
      </dsp:nvSpPr>
      <dsp:spPr bwMode="white">
        <a:xfrm>
          <a:off x="0" y="0"/>
          <a:ext cx="4871864" cy="830357"/>
        </a:xfrm>
        <a:prstGeom prst="rect">
          <a:avLst/>
        </a:prstGeom>
      </dsp:spPr>
      <dsp:style>
        <a:lnRef idx="0">
          <a:schemeClr val="accent2"/>
        </a:lnRef>
        <a:fillRef idx="1">
          <a:schemeClr val="accent2">
            <a:shade val="80000"/>
          </a:schemeClr>
        </a:fillRef>
        <a:effectRef idx="0">
          <a:scrgbClr r="0" g="0" b="0"/>
        </a:effectRef>
        <a:fontRef idx="minor"/>
      </dsp:style>
      <dsp:txBody>
        <a:bodyPr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smtClean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仪器的状态</a:t>
          </a:r>
          <a:endParaRPr lang="zh-CN" altLang="en-US" sz="2000">
            <a:solidFill>
              <a:schemeClr val="lt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0" y="0"/>
        <a:ext cx="4871864" cy="830357"/>
      </dsp:txXfrm>
    </dsp:sp>
    <dsp:sp modelId="{3D227EF6-8830-49B6-9DF9-1B423A2ADC69}">
      <dsp:nvSpPr>
        <dsp:cNvPr id="14" name="矩形 3"/>
        <dsp:cNvSpPr/>
      </dsp:nvSpPr>
      <dsp:spPr bwMode="white">
        <a:xfrm>
          <a:off x="0" y="830357"/>
          <a:ext cx="1623955" cy="1743749"/>
        </a:xfrm>
        <a:prstGeom prst="rect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试剂：批号、有无过期、有无超过稳定期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0" y="830357"/>
        <a:ext cx="1623955" cy="1743749"/>
      </dsp:txXfrm>
    </dsp:sp>
    <dsp:sp modelId="{A5F9A5DF-143D-4E0E-A817-2DB0381BD747}">
      <dsp:nvSpPr>
        <dsp:cNvPr id="15" name="矩形 4"/>
        <dsp:cNvSpPr/>
      </dsp:nvSpPr>
      <dsp:spPr bwMode="white">
        <a:xfrm>
          <a:off x="1623955" y="830357"/>
          <a:ext cx="1623955" cy="1743749"/>
        </a:xfrm>
        <a:prstGeom prst="rect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质控：批号、有无过期、有无超过稳定期、有无失控及处理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623955" y="830357"/>
        <a:ext cx="1623955" cy="1743749"/>
      </dsp:txXfrm>
    </dsp:sp>
    <dsp:sp modelId="{14273CB6-5F5D-4095-A89B-2700AF080A95}">
      <dsp:nvSpPr>
        <dsp:cNvPr id="16" name="矩形 5"/>
        <dsp:cNvSpPr/>
      </dsp:nvSpPr>
      <dsp:spPr bwMode="white">
        <a:xfrm>
          <a:off x="3247909" y="830357"/>
          <a:ext cx="1623955" cy="1743749"/>
        </a:xfrm>
        <a:prstGeom prst="rect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smtClean="0">
              <a:latin typeface="黑体" panose="02010609060101010101" pitchFamily="49" charset="-122"/>
              <a:ea typeface="黑体" panose="02010609060101010101" pitchFamily="49" charset="-122"/>
            </a:rPr>
            <a:t>校准：批号、有无过期、有无超过校准时间</a:t>
          </a:r>
          <a:endParaRPr lang="zh-CN" altLang="en-US" sz="16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247909" y="830357"/>
        <a:ext cx="1623955" cy="1743749"/>
      </dsp:txXfrm>
    </dsp:sp>
    <dsp:sp modelId="{5DA16007-F4C8-46BF-815D-30F05549B995}">
      <dsp:nvSpPr>
        <dsp:cNvPr id="17" name="矩形 6"/>
        <dsp:cNvSpPr/>
      </dsp:nvSpPr>
      <dsp:spPr bwMode="white">
        <a:xfrm>
          <a:off x="0" y="2574106"/>
          <a:ext cx="4871864" cy="193750"/>
        </a:xfrm>
        <a:prstGeom prst="rect">
          <a:avLst/>
        </a:prstGeom>
      </dsp:spPr>
      <dsp:style>
        <a:lnRef idx="0">
          <a:schemeClr val="accent2"/>
        </a:lnRef>
        <a:fillRef idx="1">
          <a:schemeClr val="accent2">
            <a:shade val="80000"/>
          </a:schemeClr>
        </a:fillRef>
        <a:effectRef idx="0">
          <a:scrgbClr r="0" g="0" b="0"/>
        </a:effectRef>
        <a:fontRef idx="minor"/>
      </dsp:style>
      <dsp:txBody>
        <a:bodyPr/>
        <a:lstStyle/>
        <a:p/>
      </dsp:txBody>
      <dsp:txXfrm>
        <a:off x="0" y="2574106"/>
        <a:ext cx="4871864" cy="193750"/>
      </dsp:txXfrm>
    </dsp:sp>
  </dsp:spTree>
</dsp:drawing>
</file>

<file path=ppt/diagrams/drawing9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2" name="组合 1"/>
      <dsp:cNvGrpSpPr/>
    </dsp:nvGrpSpPr>
    <dsp:grpSpPr>
      <a:xfrm>
        <a:off x="0" y="0"/>
        <a:ext cx="3168352" cy="3159060"/>
        <a:chExt cx="3168352" cy="3159060"/>
      </a:xfrm>
    </dsp:grpSpPr>
    <dsp:sp modelId="{CD4A4A75-1419-4F4B-B58C-58E3E28D51E3}">
      <dsp:nvSpPr>
        <dsp:cNvPr id="47" name="椭圆 2"/>
        <dsp:cNvSpPr/>
      </dsp:nvSpPr>
      <dsp:spPr bwMode="white">
        <a:xfrm>
          <a:off x="956272" y="1045241"/>
          <a:ext cx="831332" cy="831332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smtClean="0">
              <a:latin typeface="黑体" panose="02010609060101010101" pitchFamily="49" charset="-122"/>
              <a:ea typeface="黑体" panose="02010609060101010101" pitchFamily="49" charset="-122"/>
            </a:rPr>
            <a:t>性能验证过程</a:t>
          </a:r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078018" y="1166987"/>
        <a:ext cx="587841" cy="587841"/>
      </dsp:txXfrm>
    </dsp:sp>
    <dsp:sp modelId="{CCC232EE-3584-4B60-B096-FEAE8F7C2C48}">
      <dsp:nvSpPr>
        <dsp:cNvPr id="4" name="右箭头 3"/>
        <dsp:cNvSpPr/>
      </dsp:nvSpPr>
      <dsp:spPr bwMode="white">
        <a:xfrm rot="-4257184">
          <a:off x="1486237" y="827576"/>
          <a:ext cx="111125" cy="28265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-4257184">
        <a:off x="1486237" y="827576"/>
        <a:ext cx="111125" cy="282653"/>
      </dsp:txXfrm>
    </dsp:sp>
    <dsp:sp modelId="{67533842-3A7D-4637-875A-1049593EDCB5}">
      <dsp:nvSpPr>
        <dsp:cNvPr id="5" name="椭圆 4"/>
        <dsp:cNvSpPr/>
      </dsp:nvSpPr>
      <dsp:spPr bwMode="white">
        <a:xfrm>
          <a:off x="1295995" y="61232"/>
          <a:ext cx="831332" cy="831332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3300"/>
          </a:lvl1pPr>
          <a:lvl2pPr marL="228600" indent="-228600" algn="ctr">
            <a:defRPr sz="2500"/>
          </a:lvl2pPr>
          <a:lvl3pPr marL="457200" indent="-228600" algn="ctr">
            <a:defRPr sz="2500"/>
          </a:lvl3pPr>
          <a:lvl4pPr marL="685800" indent="-228600" algn="ctr">
            <a:defRPr sz="2500"/>
          </a:lvl4pPr>
          <a:lvl5pPr marL="914400" indent="-228600" algn="ctr">
            <a:defRPr sz="2500"/>
          </a:lvl5pPr>
          <a:lvl6pPr marL="1143000" indent="-228600" algn="ctr">
            <a:defRPr sz="2500"/>
          </a:lvl6pPr>
          <a:lvl7pPr marL="1371600" indent="-228600" algn="ctr">
            <a:defRPr sz="2500"/>
          </a:lvl7pPr>
          <a:lvl8pPr marL="1600200" indent="-228600" algn="ctr">
            <a:defRPr sz="2500"/>
          </a:lvl8pPr>
          <a:lvl9pPr marL="1828800" indent="-228600" algn="ctr">
            <a:defRPr sz="2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机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17741" y="182978"/>
        <a:ext cx="587841" cy="587841"/>
      </dsp:txXfrm>
    </dsp:sp>
    <dsp:sp modelId="{F75EF699-0F85-4C4C-BE86-1363B5F8376D}">
      <dsp:nvSpPr>
        <dsp:cNvPr id="6" name="右箭头 5"/>
        <dsp:cNvSpPr/>
      </dsp:nvSpPr>
      <dsp:spPr bwMode="white">
        <a:xfrm rot="12615743">
          <a:off x="1483894" y="1439723"/>
          <a:ext cx="187906" cy="28265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5500"/>
          </a:lvl1pPr>
          <a:lvl2pPr marL="285750" indent="-285750" algn="ctr">
            <a:defRPr sz="4200"/>
          </a:lvl2pPr>
          <a:lvl3pPr marL="571500" indent="-285750" algn="ctr">
            <a:defRPr sz="4200"/>
          </a:lvl3pPr>
          <a:lvl4pPr marL="857250" indent="-285750" algn="ctr">
            <a:defRPr sz="4200"/>
          </a:lvl4pPr>
          <a:lvl5pPr marL="1143000" indent="-285750" algn="ctr">
            <a:defRPr sz="4200"/>
          </a:lvl5pPr>
          <a:lvl6pPr marL="1428750" indent="-285750" algn="ctr">
            <a:defRPr sz="4200"/>
          </a:lvl6pPr>
          <a:lvl7pPr marL="1714500" indent="-285750" algn="ctr">
            <a:defRPr sz="4200"/>
          </a:lvl7pPr>
          <a:lvl8pPr marL="2000250" indent="-285750" algn="ctr">
            <a:defRPr sz="4200"/>
          </a:lvl8pPr>
          <a:lvl9pPr marL="2286000" indent="-285750" algn="ctr">
            <a:defRPr sz="4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5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 rot="12615743">
        <a:off x="1483894" y="1439723"/>
        <a:ext cx="187906" cy="282653"/>
      </dsp:txXfrm>
    </dsp:sp>
    <dsp:sp modelId="{9FE28B6B-9AE8-467B-ACCC-D4453F09F1D2}">
      <dsp:nvSpPr>
        <dsp:cNvPr id="7" name="椭圆 6"/>
        <dsp:cNvSpPr/>
      </dsp:nvSpPr>
      <dsp:spPr bwMode="white">
        <a:xfrm>
          <a:off x="1368091" y="1285526"/>
          <a:ext cx="831332" cy="831332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40640" tIns="40640" rIns="40640" bIns="40640" anchor="ctr"/>
        <a:lstStyle>
          <a:lvl1pPr algn="ctr">
            <a:defRPr sz="3300"/>
          </a:lvl1pPr>
          <a:lvl2pPr marL="228600" indent="-228600" algn="ctr">
            <a:defRPr sz="2500"/>
          </a:lvl2pPr>
          <a:lvl3pPr marL="457200" indent="-228600" algn="ctr">
            <a:defRPr sz="2500"/>
          </a:lvl3pPr>
          <a:lvl4pPr marL="685800" indent="-228600" algn="ctr">
            <a:defRPr sz="2500"/>
          </a:lvl4pPr>
          <a:lvl5pPr marL="914400" indent="-228600" algn="ctr">
            <a:defRPr sz="2500"/>
          </a:lvl5pPr>
          <a:lvl6pPr marL="1143000" indent="-228600" algn="ctr">
            <a:defRPr sz="2500"/>
          </a:lvl6pPr>
          <a:lvl7pPr marL="1371600" indent="-228600" algn="ctr">
            <a:defRPr sz="2500"/>
          </a:lvl7pPr>
          <a:lvl8pPr marL="1600200" indent="-228600" algn="ctr">
            <a:defRPr sz="2500"/>
          </a:lvl8pPr>
          <a:lvl9pPr marL="1828800" indent="-228600" algn="ctr">
            <a:defRPr sz="2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smtClean="0">
              <a:latin typeface="黑体" panose="02010609060101010101" pitchFamily="49" charset="-122"/>
              <a:ea typeface="黑体" panose="02010609060101010101" pitchFamily="49" charset="-122"/>
            </a:rPr>
            <a:t>料</a:t>
          </a:r>
          <a:endParaRPr lang="zh-CN" altLang="en-US" sz="3200" b="1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89837" y="1407272"/>
        <a:ext cx="587841" cy="587841"/>
      </dsp:txXfrm>
    </dsp:sp>
  </dsp:spTree>
</dsp:drawing>
</file>

<file path=ppt/diagrams/drawing10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49" name="组合 1"/>
      <dsp:cNvGrpSpPr/>
    </dsp:nvGrpSpPr>
    <dsp:grpSpPr>
      <a:xfrm>
        <a:off x="0" y="0"/>
        <a:ext cx="5095201" cy="3600400"/>
        <a:chExt cx="5095201" cy="3600400"/>
      </a:xfrm>
    </dsp:grpSpPr>
    <dsp:sp modelId="{7585A4BD-6A77-467A-993B-836DC9602465}">
      <dsp:nvSpPr>
        <dsp:cNvPr id="50" name="圆角矩形 2"/>
        <dsp:cNvSpPr/>
      </dsp:nvSpPr>
      <dsp:spPr bwMode="white">
        <a:xfrm>
          <a:off x="0" y="526400"/>
          <a:ext cx="849200" cy="4246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试剂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0" y="526400"/>
        <a:ext cx="849200" cy="424600"/>
      </dsp:txXfrm>
    </dsp:sp>
    <dsp:sp modelId="{857555D9-1070-4D1E-A14A-F083B8AF1524}">
      <dsp:nvSpPr>
        <dsp:cNvPr id="51" name="任意多边形 4"/>
        <dsp:cNvSpPr/>
      </dsp:nvSpPr>
      <dsp:spPr bwMode="white">
        <a:xfrm>
          <a:off x="84920" y="951000"/>
          <a:ext cx="84920" cy="318450"/>
        </a:xfrm>
        <a:custGeom>
          <a:rect l="l" t="t" r="r" b="b"/>
          <a:pathLst>
            <a:path w="134" h="501">
              <a:moveTo>
                <a:pt x="0" y="0"/>
              </a:moveTo>
              <a:lnTo>
                <a:pt x="0" y="501"/>
              </a:lnTo>
              <a:lnTo>
                <a:pt x="134" y="501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84920" y="951000"/>
        <a:ext cx="84920" cy="318450"/>
      </dsp:txXfrm>
    </dsp:sp>
    <dsp:sp modelId="{EFD6CE9A-D940-4CF3-9689-14A2184EB4D6}">
      <dsp:nvSpPr>
        <dsp:cNvPr id="52" name="圆角矩形 5"/>
        <dsp:cNvSpPr/>
      </dsp:nvSpPr>
      <dsp:spPr bwMode="white">
        <a:xfrm>
          <a:off x="169840" y="10571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正确的位置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69840" y="1057150"/>
        <a:ext cx="679360" cy="424600"/>
      </dsp:txXfrm>
    </dsp:sp>
    <dsp:sp modelId="{3D0D1D4D-19C1-4201-B7F2-73A54556229E}">
      <dsp:nvSpPr>
        <dsp:cNvPr id="53" name="任意多边形 6"/>
        <dsp:cNvSpPr/>
      </dsp:nvSpPr>
      <dsp:spPr bwMode="white">
        <a:xfrm>
          <a:off x="84920" y="951000"/>
          <a:ext cx="84920" cy="849200"/>
        </a:xfrm>
        <a:custGeom>
          <a:rect l="l" t="t" r="r" b="b"/>
          <a:pathLst>
            <a:path w="134" h="1337">
              <a:moveTo>
                <a:pt x="0" y="0"/>
              </a:moveTo>
              <a:lnTo>
                <a:pt x="0" y="1337"/>
              </a:lnTo>
              <a:lnTo>
                <a:pt x="134" y="133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84920" y="951000"/>
        <a:ext cx="84920" cy="849200"/>
      </dsp:txXfrm>
    </dsp:sp>
    <dsp:sp modelId="{B375ADFF-EC73-4DD7-B4DD-F5922F567906}">
      <dsp:nvSpPr>
        <dsp:cNvPr id="8" name="圆角矩形 7"/>
        <dsp:cNvSpPr/>
      </dsp:nvSpPr>
      <dsp:spPr bwMode="white">
        <a:xfrm>
          <a:off x="169840" y="15879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同一批号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69840" y="1587900"/>
        <a:ext cx="679360" cy="424600"/>
      </dsp:txXfrm>
    </dsp:sp>
    <dsp:sp modelId="{C83945FF-D758-4C3C-BD0C-55FE6A2CE99F}">
      <dsp:nvSpPr>
        <dsp:cNvPr id="9" name="任意多边形 8"/>
        <dsp:cNvSpPr/>
      </dsp:nvSpPr>
      <dsp:spPr bwMode="white">
        <a:xfrm>
          <a:off x="84920" y="951000"/>
          <a:ext cx="84920" cy="1379950"/>
        </a:xfrm>
        <a:custGeom>
          <a:rect l="l" t="t" r="r" b="b"/>
          <a:pathLst>
            <a:path w="134" h="2173">
              <a:moveTo>
                <a:pt x="0" y="0"/>
              </a:moveTo>
              <a:lnTo>
                <a:pt x="0" y="2173"/>
              </a:lnTo>
              <a:lnTo>
                <a:pt x="134" y="2173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84920" y="951000"/>
        <a:ext cx="84920" cy="1379950"/>
      </dsp:txXfrm>
    </dsp:sp>
    <dsp:sp modelId="{B9974F3B-1508-421B-865D-4BDF032A1774}">
      <dsp:nvSpPr>
        <dsp:cNvPr id="10" name="圆角矩形 9"/>
        <dsp:cNvSpPr/>
      </dsp:nvSpPr>
      <dsp:spPr bwMode="white">
        <a:xfrm>
          <a:off x="169840" y="21186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有效期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69840" y="2118650"/>
        <a:ext cx="679360" cy="424600"/>
      </dsp:txXfrm>
    </dsp:sp>
    <dsp:sp modelId="{249D0DAE-37F2-47B4-93B0-A77564F15955}">
      <dsp:nvSpPr>
        <dsp:cNvPr id="11" name="任意多边形 10"/>
        <dsp:cNvSpPr/>
      </dsp:nvSpPr>
      <dsp:spPr bwMode="white">
        <a:xfrm>
          <a:off x="84920" y="951000"/>
          <a:ext cx="84920" cy="1910700"/>
        </a:xfrm>
        <a:custGeom>
          <a:rect l="l" t="t" r="r" b="b"/>
          <a:pathLst>
            <a:path w="134" h="3009">
              <a:moveTo>
                <a:pt x="0" y="0"/>
              </a:moveTo>
              <a:lnTo>
                <a:pt x="0" y="3009"/>
              </a:lnTo>
              <a:lnTo>
                <a:pt x="134" y="3009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84920" y="951000"/>
        <a:ext cx="84920" cy="1910700"/>
      </dsp:txXfrm>
    </dsp:sp>
    <dsp:sp modelId="{66FA87CF-5222-4D11-9E69-69183FDD08BD}">
      <dsp:nvSpPr>
        <dsp:cNvPr id="12" name="圆角矩形 11"/>
        <dsp:cNvSpPr/>
      </dsp:nvSpPr>
      <dsp:spPr bwMode="white">
        <a:xfrm>
          <a:off x="169840" y="26494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稳定期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69840" y="2649400"/>
        <a:ext cx="679360" cy="424600"/>
      </dsp:txXfrm>
    </dsp:sp>
    <dsp:sp modelId="{35FD44B0-90FA-42F4-B930-C87DAB52DDA8}">
      <dsp:nvSpPr>
        <dsp:cNvPr id="13" name="圆角矩形 12"/>
        <dsp:cNvSpPr/>
      </dsp:nvSpPr>
      <dsp:spPr bwMode="white">
        <a:xfrm>
          <a:off x="1061500" y="526400"/>
          <a:ext cx="849200" cy="4246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试剂消耗品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061500" y="526400"/>
        <a:ext cx="849200" cy="424600"/>
      </dsp:txXfrm>
    </dsp:sp>
    <dsp:sp modelId="{84A0C074-2FB8-47D3-AEC1-C97708E79A81}">
      <dsp:nvSpPr>
        <dsp:cNvPr id="15" name="任意多边形 14"/>
        <dsp:cNvSpPr/>
      </dsp:nvSpPr>
      <dsp:spPr bwMode="white">
        <a:xfrm>
          <a:off x="1146420" y="951000"/>
          <a:ext cx="84920" cy="318450"/>
        </a:xfrm>
        <a:custGeom>
          <a:rect l="l" t="t" r="r" b="b"/>
          <a:pathLst>
            <a:path w="134" h="501">
              <a:moveTo>
                <a:pt x="0" y="0"/>
              </a:moveTo>
              <a:lnTo>
                <a:pt x="0" y="501"/>
              </a:lnTo>
              <a:lnTo>
                <a:pt x="134" y="501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1146420" y="951000"/>
        <a:ext cx="84920" cy="318450"/>
      </dsp:txXfrm>
    </dsp:sp>
    <dsp:sp modelId="{41F9E6C0-686E-4167-9AD5-119E7AE4439D}">
      <dsp:nvSpPr>
        <dsp:cNvPr id="16" name="圆角矩形 15"/>
        <dsp:cNvSpPr/>
      </dsp:nvSpPr>
      <dsp:spPr bwMode="white">
        <a:xfrm>
          <a:off x="1231340" y="10571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正确的位置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31340" y="1057150"/>
        <a:ext cx="679360" cy="424600"/>
      </dsp:txXfrm>
    </dsp:sp>
    <dsp:sp modelId="{37A9FC91-DA18-47A3-97EA-16B98F4ACA50}">
      <dsp:nvSpPr>
        <dsp:cNvPr id="17" name="任意多边形 16"/>
        <dsp:cNvSpPr/>
      </dsp:nvSpPr>
      <dsp:spPr bwMode="white">
        <a:xfrm>
          <a:off x="1146420" y="951000"/>
          <a:ext cx="84920" cy="849200"/>
        </a:xfrm>
        <a:custGeom>
          <a:rect l="l" t="t" r="r" b="b"/>
          <a:pathLst>
            <a:path w="134" h="1337">
              <a:moveTo>
                <a:pt x="0" y="0"/>
              </a:moveTo>
              <a:lnTo>
                <a:pt x="0" y="1337"/>
              </a:lnTo>
              <a:lnTo>
                <a:pt x="134" y="133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1146420" y="951000"/>
        <a:ext cx="84920" cy="849200"/>
      </dsp:txXfrm>
    </dsp:sp>
    <dsp:sp modelId="{8A6CA986-6423-47EE-BA90-9EFB71DEC31A}">
      <dsp:nvSpPr>
        <dsp:cNvPr id="18" name="圆角矩形 17"/>
        <dsp:cNvSpPr/>
      </dsp:nvSpPr>
      <dsp:spPr bwMode="white">
        <a:xfrm>
          <a:off x="1231340" y="15879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正确的配比和配制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31340" y="1587900"/>
        <a:ext cx="679360" cy="424600"/>
      </dsp:txXfrm>
    </dsp:sp>
    <dsp:sp modelId="{824146D4-BD05-4E7B-B1E2-7410E0BCAA94}">
      <dsp:nvSpPr>
        <dsp:cNvPr id="19" name="圆角矩形 18"/>
        <dsp:cNvSpPr/>
      </dsp:nvSpPr>
      <dsp:spPr bwMode="white">
        <a:xfrm>
          <a:off x="2123000" y="526400"/>
          <a:ext cx="849200" cy="4246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质控和校准品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123000" y="526400"/>
        <a:ext cx="849200" cy="424600"/>
      </dsp:txXfrm>
    </dsp:sp>
    <dsp:sp modelId="{EA177D04-0E73-436C-92E3-82F105E021F2}">
      <dsp:nvSpPr>
        <dsp:cNvPr id="21" name="任意多边形 20"/>
        <dsp:cNvSpPr/>
      </dsp:nvSpPr>
      <dsp:spPr bwMode="white">
        <a:xfrm>
          <a:off x="2207920" y="951000"/>
          <a:ext cx="84920" cy="318450"/>
        </a:xfrm>
        <a:custGeom>
          <a:rect l="l" t="t" r="r" b="b"/>
          <a:pathLst>
            <a:path w="134" h="501">
              <a:moveTo>
                <a:pt x="0" y="0"/>
              </a:moveTo>
              <a:lnTo>
                <a:pt x="0" y="501"/>
              </a:lnTo>
              <a:lnTo>
                <a:pt x="134" y="501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2207920" y="951000"/>
        <a:ext cx="84920" cy="318450"/>
      </dsp:txXfrm>
    </dsp:sp>
    <dsp:sp modelId="{619A41DF-18FB-484C-A899-F20BC838A2A5}">
      <dsp:nvSpPr>
        <dsp:cNvPr id="22" name="圆角矩形 21"/>
        <dsp:cNvSpPr/>
      </dsp:nvSpPr>
      <dsp:spPr bwMode="white">
        <a:xfrm>
          <a:off x="2292840" y="10571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同一批号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292840" y="1057150"/>
        <a:ext cx="679360" cy="424600"/>
      </dsp:txXfrm>
    </dsp:sp>
    <dsp:sp modelId="{BAA1FB45-A3CE-42CA-BCED-FDA1A19551D0}">
      <dsp:nvSpPr>
        <dsp:cNvPr id="23" name="任意多边形 22"/>
        <dsp:cNvSpPr/>
      </dsp:nvSpPr>
      <dsp:spPr bwMode="white">
        <a:xfrm>
          <a:off x="2207920" y="951000"/>
          <a:ext cx="84920" cy="849200"/>
        </a:xfrm>
        <a:custGeom>
          <a:rect l="l" t="t" r="r" b="b"/>
          <a:pathLst>
            <a:path w="134" h="1337">
              <a:moveTo>
                <a:pt x="0" y="0"/>
              </a:moveTo>
              <a:lnTo>
                <a:pt x="0" y="1337"/>
              </a:lnTo>
              <a:lnTo>
                <a:pt x="134" y="133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2207920" y="951000"/>
        <a:ext cx="84920" cy="849200"/>
      </dsp:txXfrm>
    </dsp:sp>
    <dsp:sp modelId="{88E8F223-F1D1-48E7-B6F6-F04BF54AEB4C}">
      <dsp:nvSpPr>
        <dsp:cNvPr id="24" name="圆角矩形 23"/>
        <dsp:cNvSpPr/>
      </dsp:nvSpPr>
      <dsp:spPr bwMode="white">
        <a:xfrm>
          <a:off x="2292840" y="15879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有效期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292840" y="1587900"/>
        <a:ext cx="679360" cy="424600"/>
      </dsp:txXfrm>
    </dsp:sp>
    <dsp:sp modelId="{3B40D10D-CD42-41BB-A741-2862D345CBC9}">
      <dsp:nvSpPr>
        <dsp:cNvPr id="25" name="任意多边形 24"/>
        <dsp:cNvSpPr/>
      </dsp:nvSpPr>
      <dsp:spPr bwMode="white">
        <a:xfrm>
          <a:off x="2207920" y="951000"/>
          <a:ext cx="84920" cy="1379950"/>
        </a:xfrm>
        <a:custGeom>
          <a:rect l="l" t="t" r="r" b="b"/>
          <a:pathLst>
            <a:path w="134" h="2173">
              <a:moveTo>
                <a:pt x="0" y="0"/>
              </a:moveTo>
              <a:lnTo>
                <a:pt x="0" y="2173"/>
              </a:lnTo>
              <a:lnTo>
                <a:pt x="134" y="2173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2207920" y="951000"/>
        <a:ext cx="84920" cy="1379950"/>
      </dsp:txXfrm>
    </dsp:sp>
    <dsp:sp modelId="{9BDE8779-2F6A-452F-826D-80B0E5C244E0}">
      <dsp:nvSpPr>
        <dsp:cNvPr id="26" name="圆角矩形 25"/>
        <dsp:cNvSpPr/>
      </dsp:nvSpPr>
      <dsp:spPr bwMode="white">
        <a:xfrm>
          <a:off x="2292840" y="21186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稳定期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292840" y="2118650"/>
        <a:ext cx="679360" cy="424600"/>
      </dsp:txXfrm>
    </dsp:sp>
    <dsp:sp modelId="{F5EECEF7-0A92-4DFB-974E-68F88E02C4CC}">
      <dsp:nvSpPr>
        <dsp:cNvPr id="27" name="圆角矩形 26"/>
        <dsp:cNvSpPr/>
      </dsp:nvSpPr>
      <dsp:spPr bwMode="white">
        <a:xfrm>
          <a:off x="3184501" y="526400"/>
          <a:ext cx="849200" cy="4246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验证的标本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184501" y="526400"/>
        <a:ext cx="849200" cy="424600"/>
      </dsp:txXfrm>
    </dsp:sp>
    <dsp:sp modelId="{AF6052E2-3D80-4DE6-AE31-5389EE0588BB}">
      <dsp:nvSpPr>
        <dsp:cNvPr id="29" name="任意多边形 28"/>
        <dsp:cNvSpPr/>
      </dsp:nvSpPr>
      <dsp:spPr bwMode="white">
        <a:xfrm>
          <a:off x="3269421" y="951000"/>
          <a:ext cx="84920" cy="318450"/>
        </a:xfrm>
        <a:custGeom>
          <a:rect l="l" t="t" r="r" b="b"/>
          <a:pathLst>
            <a:path w="134" h="501">
              <a:moveTo>
                <a:pt x="0" y="0"/>
              </a:moveTo>
              <a:lnTo>
                <a:pt x="0" y="501"/>
              </a:lnTo>
              <a:lnTo>
                <a:pt x="134" y="501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3269421" y="951000"/>
        <a:ext cx="84920" cy="318450"/>
      </dsp:txXfrm>
    </dsp:sp>
    <dsp:sp modelId="{3784C340-3F50-455D-A878-F5CC76EA207D}">
      <dsp:nvSpPr>
        <dsp:cNvPr id="30" name="圆角矩形 29"/>
        <dsp:cNvSpPr/>
      </dsp:nvSpPr>
      <dsp:spPr bwMode="white">
        <a:xfrm>
          <a:off x="3354341" y="10571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标准物质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354341" y="1057150"/>
        <a:ext cx="679360" cy="424600"/>
      </dsp:txXfrm>
    </dsp:sp>
    <dsp:sp modelId="{E915CBB3-D943-4054-8014-96000BD5A223}">
      <dsp:nvSpPr>
        <dsp:cNvPr id="31" name="任意多边形 30"/>
        <dsp:cNvSpPr/>
      </dsp:nvSpPr>
      <dsp:spPr bwMode="white">
        <a:xfrm>
          <a:off x="3269421" y="951000"/>
          <a:ext cx="84920" cy="849200"/>
        </a:xfrm>
        <a:custGeom>
          <a:rect l="l" t="t" r="r" b="b"/>
          <a:pathLst>
            <a:path w="134" h="1337">
              <a:moveTo>
                <a:pt x="0" y="0"/>
              </a:moveTo>
              <a:lnTo>
                <a:pt x="0" y="1337"/>
              </a:lnTo>
              <a:lnTo>
                <a:pt x="134" y="133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3269421" y="951000"/>
        <a:ext cx="84920" cy="849200"/>
      </dsp:txXfrm>
    </dsp:sp>
    <dsp:sp modelId="{B9F99768-565F-4A1D-9F0C-C851ECCACB04}">
      <dsp:nvSpPr>
        <dsp:cNvPr id="32" name="圆角矩形 31"/>
        <dsp:cNvSpPr/>
      </dsp:nvSpPr>
      <dsp:spPr bwMode="white">
        <a:xfrm>
          <a:off x="3354341" y="15879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临床样本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354341" y="1587900"/>
        <a:ext cx="679360" cy="424600"/>
      </dsp:txXfrm>
    </dsp:sp>
    <dsp:sp modelId="{1087047A-B8DF-490E-A496-D8039D68CFF6}">
      <dsp:nvSpPr>
        <dsp:cNvPr id="33" name="任意多边形 32"/>
        <dsp:cNvSpPr/>
      </dsp:nvSpPr>
      <dsp:spPr bwMode="white">
        <a:xfrm>
          <a:off x="3269421" y="951000"/>
          <a:ext cx="84920" cy="1379950"/>
        </a:xfrm>
        <a:custGeom>
          <a:rect l="l" t="t" r="r" b="b"/>
          <a:pathLst>
            <a:path w="134" h="2173">
              <a:moveTo>
                <a:pt x="0" y="0"/>
              </a:moveTo>
              <a:lnTo>
                <a:pt x="0" y="2173"/>
              </a:lnTo>
              <a:lnTo>
                <a:pt x="134" y="2173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3269421" y="951000"/>
        <a:ext cx="84920" cy="1379950"/>
      </dsp:txXfrm>
    </dsp:sp>
    <dsp:sp modelId="{C4F6BD5A-A7EF-4D26-B2D7-98BCD237BAF0}">
      <dsp:nvSpPr>
        <dsp:cNvPr id="34" name="圆角矩形 33"/>
        <dsp:cNvSpPr/>
      </dsp:nvSpPr>
      <dsp:spPr bwMode="white">
        <a:xfrm>
          <a:off x="3354341" y="21186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外借样本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354341" y="2118650"/>
        <a:ext cx="679360" cy="424600"/>
      </dsp:txXfrm>
    </dsp:sp>
    <dsp:sp modelId="{A25A83BE-8196-4CA5-B4E9-8F2217C92DB1}">
      <dsp:nvSpPr>
        <dsp:cNvPr id="35" name="任意多边形 34"/>
        <dsp:cNvSpPr/>
      </dsp:nvSpPr>
      <dsp:spPr bwMode="white">
        <a:xfrm>
          <a:off x="3269421" y="951000"/>
          <a:ext cx="84920" cy="1910700"/>
        </a:xfrm>
        <a:custGeom>
          <a:rect l="l" t="t" r="r" b="b"/>
          <a:pathLst>
            <a:path w="134" h="3009">
              <a:moveTo>
                <a:pt x="0" y="0"/>
              </a:moveTo>
              <a:lnTo>
                <a:pt x="0" y="3009"/>
              </a:lnTo>
              <a:lnTo>
                <a:pt x="134" y="3009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3269421" y="951000"/>
        <a:ext cx="84920" cy="1910700"/>
      </dsp:txXfrm>
    </dsp:sp>
    <dsp:sp modelId="{24358C6A-B26C-4898-96BB-5B4B493E446B}">
      <dsp:nvSpPr>
        <dsp:cNvPr id="36" name="圆角矩形 35"/>
        <dsp:cNvSpPr/>
      </dsp:nvSpPr>
      <dsp:spPr bwMode="white">
        <a:xfrm>
          <a:off x="3354341" y="26494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质控品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354341" y="2649400"/>
        <a:ext cx="679360" cy="424600"/>
      </dsp:txXfrm>
    </dsp:sp>
    <dsp:sp modelId="{C637B527-8569-4013-B3CB-7A75F61B6083}">
      <dsp:nvSpPr>
        <dsp:cNvPr id="37" name="圆角矩形 36"/>
        <dsp:cNvSpPr/>
      </dsp:nvSpPr>
      <dsp:spPr bwMode="white">
        <a:xfrm>
          <a:off x="4246001" y="526400"/>
          <a:ext cx="849200" cy="4246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常用小工具和耗材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46001" y="526400"/>
        <a:ext cx="849200" cy="424600"/>
      </dsp:txXfrm>
    </dsp:sp>
    <dsp:sp modelId="{7FE7D34C-1DE3-4547-9215-040C1492998A}">
      <dsp:nvSpPr>
        <dsp:cNvPr id="39" name="任意多边形 38"/>
        <dsp:cNvSpPr/>
      </dsp:nvSpPr>
      <dsp:spPr bwMode="white">
        <a:xfrm>
          <a:off x="4330921" y="951000"/>
          <a:ext cx="84920" cy="318450"/>
        </a:xfrm>
        <a:custGeom>
          <a:rect l="l" t="t" r="r" b="b"/>
          <a:pathLst>
            <a:path w="134" h="501">
              <a:moveTo>
                <a:pt x="0" y="0"/>
              </a:moveTo>
              <a:lnTo>
                <a:pt x="0" y="501"/>
              </a:lnTo>
              <a:lnTo>
                <a:pt x="134" y="501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4330921" y="951000"/>
        <a:ext cx="84920" cy="318450"/>
      </dsp:txXfrm>
    </dsp:sp>
    <dsp:sp modelId="{5A1B8540-B50E-415C-AB4B-11B984FACC0D}">
      <dsp:nvSpPr>
        <dsp:cNvPr id="40" name="圆角矩形 39"/>
        <dsp:cNvSpPr/>
      </dsp:nvSpPr>
      <dsp:spPr bwMode="white">
        <a:xfrm>
          <a:off x="4415841" y="10571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加样枪校准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15841" y="1057150"/>
        <a:ext cx="679360" cy="424600"/>
      </dsp:txXfrm>
    </dsp:sp>
    <dsp:sp modelId="{9ADC620F-E61C-4CE0-B3F9-ABA6982DEF77}">
      <dsp:nvSpPr>
        <dsp:cNvPr id="41" name="任意多边形 40"/>
        <dsp:cNvSpPr/>
      </dsp:nvSpPr>
      <dsp:spPr bwMode="white">
        <a:xfrm>
          <a:off x="4330921" y="951000"/>
          <a:ext cx="84920" cy="849200"/>
        </a:xfrm>
        <a:custGeom>
          <a:rect l="l" t="t" r="r" b="b"/>
          <a:pathLst>
            <a:path w="134" h="1337">
              <a:moveTo>
                <a:pt x="0" y="0"/>
              </a:moveTo>
              <a:lnTo>
                <a:pt x="0" y="1337"/>
              </a:lnTo>
              <a:lnTo>
                <a:pt x="134" y="133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4330921" y="951000"/>
        <a:ext cx="84920" cy="849200"/>
      </dsp:txXfrm>
    </dsp:sp>
    <dsp:sp modelId="{B0F61206-E662-427B-9821-423421AD0A19}">
      <dsp:nvSpPr>
        <dsp:cNvPr id="42" name="圆角矩形 41"/>
        <dsp:cNvSpPr/>
      </dsp:nvSpPr>
      <dsp:spPr bwMode="white">
        <a:xfrm>
          <a:off x="4415841" y="15879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新的枪头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15841" y="1587900"/>
        <a:ext cx="679360" cy="424600"/>
      </dsp:txXfrm>
    </dsp:sp>
    <dsp:sp modelId="{0E3FB9CE-E739-4897-8911-167DB4E35119}">
      <dsp:nvSpPr>
        <dsp:cNvPr id="43" name="任意多边形 42"/>
        <dsp:cNvSpPr/>
      </dsp:nvSpPr>
      <dsp:spPr bwMode="white">
        <a:xfrm>
          <a:off x="4330921" y="951000"/>
          <a:ext cx="84920" cy="1379950"/>
        </a:xfrm>
        <a:custGeom>
          <a:rect l="l" t="t" r="r" b="b"/>
          <a:pathLst>
            <a:path w="134" h="2173">
              <a:moveTo>
                <a:pt x="0" y="0"/>
              </a:moveTo>
              <a:lnTo>
                <a:pt x="0" y="2173"/>
              </a:lnTo>
              <a:lnTo>
                <a:pt x="134" y="2173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4330921" y="951000"/>
        <a:ext cx="84920" cy="1379950"/>
      </dsp:txXfrm>
    </dsp:sp>
    <dsp:sp modelId="{E1120AFC-08FF-4C3E-83F3-4451C9BD5B6B}">
      <dsp:nvSpPr>
        <dsp:cNvPr id="44" name="圆角矩形 43"/>
        <dsp:cNvSpPr/>
      </dsp:nvSpPr>
      <dsp:spPr bwMode="white">
        <a:xfrm>
          <a:off x="4415841" y="211865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新的反应杯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15841" y="2118650"/>
        <a:ext cx="679360" cy="424600"/>
      </dsp:txXfrm>
    </dsp:sp>
    <dsp:sp modelId="{A1AC4CBB-6492-417D-B400-F63F881AEC4F}">
      <dsp:nvSpPr>
        <dsp:cNvPr id="45" name="任意多边形 44"/>
        <dsp:cNvSpPr/>
      </dsp:nvSpPr>
      <dsp:spPr bwMode="white">
        <a:xfrm>
          <a:off x="4330921" y="951000"/>
          <a:ext cx="84920" cy="1910700"/>
        </a:xfrm>
        <a:custGeom>
          <a:rect l="l" t="t" r="r" b="b"/>
          <a:pathLst>
            <a:path w="134" h="3009">
              <a:moveTo>
                <a:pt x="0" y="0"/>
              </a:moveTo>
              <a:lnTo>
                <a:pt x="0" y="3009"/>
              </a:lnTo>
              <a:lnTo>
                <a:pt x="134" y="3009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/>
        <a:lstStyle/>
        <a:p/>
      </dsp:txBody>
      <dsp:txXfrm>
        <a:off x="4330921" y="951000"/>
        <a:ext cx="84920" cy="1910700"/>
      </dsp:txXfrm>
    </dsp:sp>
    <dsp:sp modelId="{916FEF6D-2400-430E-B71D-CF185615E522}">
      <dsp:nvSpPr>
        <dsp:cNvPr id="46" name="圆角矩形 45"/>
        <dsp:cNvSpPr/>
      </dsp:nvSpPr>
      <dsp:spPr bwMode="white">
        <a:xfrm>
          <a:off x="4415841" y="2649400"/>
          <a:ext cx="679360" cy="4246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2859" tIns="15240" rIns="22859" bIns="1524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干净的滴定管</a:t>
          </a:r>
          <a:endParaRPr lang="zh-CN" altLang="en-US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15841" y="2649400"/>
        <a:ext cx="679360" cy="424600"/>
      </dsp:txXfrm>
    </dsp:sp>
    <dsp:sp modelId="{D498955E-DCDF-425A-80C4-9566E145BB00}">
      <dsp:nvSpPr>
        <dsp:cNvPr id="54" name="圆角矩形 3" hidden="1"/>
        <dsp:cNvSpPr/>
      </dsp:nvSpPr>
      <dsp:spPr>
        <a:xfrm>
          <a:off x="0" y="526400"/>
          <a:ext cx="169840" cy="424600"/>
        </a:xfrm>
        <a:prstGeom prst="roundRect">
          <a:avLst>
            <a:gd name="adj" fmla="val 10000"/>
          </a:avLst>
        </a:prstGeom>
      </dsp:spPr>
      <dsp:txBody>
        <a:bodyPr/>
        <a:lstStyle/>
        <a:p/>
      </dsp:txBody>
      <dsp:txXfrm>
        <a:off x="0" y="526400"/>
        <a:ext cx="169840" cy="424600"/>
      </dsp:txXfrm>
    </dsp:sp>
    <dsp:sp modelId="{2986C396-00A2-4751-9E43-CBCECD1E807F}">
      <dsp:nvSpPr>
        <dsp:cNvPr id="55" name="圆角矩形 13" hidden="1"/>
        <dsp:cNvSpPr/>
      </dsp:nvSpPr>
      <dsp:spPr>
        <a:xfrm>
          <a:off x="1061500" y="526400"/>
          <a:ext cx="169840" cy="424600"/>
        </a:xfrm>
        <a:prstGeom prst="roundRect">
          <a:avLst>
            <a:gd name="adj" fmla="val 10000"/>
          </a:avLst>
        </a:prstGeom>
      </dsp:spPr>
      <dsp:txBody>
        <a:bodyPr/>
        <a:lstStyle/>
        <a:p/>
      </dsp:txBody>
      <dsp:txXfrm>
        <a:off x="1061500" y="526400"/>
        <a:ext cx="169840" cy="424600"/>
      </dsp:txXfrm>
    </dsp:sp>
    <dsp:sp modelId="{4FEA7D2E-5A0C-4F0B-A889-F973E234BCF2}">
      <dsp:nvSpPr>
        <dsp:cNvPr id="20" name="圆角矩形 19" hidden="1"/>
        <dsp:cNvSpPr/>
      </dsp:nvSpPr>
      <dsp:spPr>
        <a:xfrm>
          <a:off x="2123000" y="526400"/>
          <a:ext cx="169840" cy="424600"/>
        </a:xfrm>
        <a:prstGeom prst="roundRect">
          <a:avLst>
            <a:gd name="adj" fmla="val 10000"/>
          </a:avLst>
        </a:prstGeom>
      </dsp:spPr>
      <dsp:txBody>
        <a:bodyPr/>
        <a:lstStyle/>
        <a:p/>
      </dsp:txBody>
      <dsp:txXfrm>
        <a:off x="2123000" y="526400"/>
        <a:ext cx="169840" cy="424600"/>
      </dsp:txXfrm>
    </dsp:sp>
    <dsp:sp modelId="{1FCFA090-53AE-41EA-AFA9-3808D402E26D}">
      <dsp:nvSpPr>
        <dsp:cNvPr id="28" name="圆角矩形 27" hidden="1"/>
        <dsp:cNvSpPr/>
      </dsp:nvSpPr>
      <dsp:spPr>
        <a:xfrm>
          <a:off x="3184501" y="526400"/>
          <a:ext cx="169840" cy="424600"/>
        </a:xfrm>
        <a:prstGeom prst="roundRect">
          <a:avLst>
            <a:gd name="adj" fmla="val 10000"/>
          </a:avLst>
        </a:prstGeom>
      </dsp:spPr>
      <dsp:txBody>
        <a:bodyPr/>
        <a:lstStyle/>
        <a:p/>
      </dsp:txBody>
      <dsp:txXfrm>
        <a:off x="3184501" y="526400"/>
        <a:ext cx="169840" cy="424600"/>
      </dsp:txXfrm>
    </dsp:sp>
    <dsp:sp modelId="{1E825B60-56DE-4155-AF4A-2B64C4BA5A8B}">
      <dsp:nvSpPr>
        <dsp:cNvPr id="38" name="圆角矩形 37" hidden="1"/>
        <dsp:cNvSpPr/>
      </dsp:nvSpPr>
      <dsp:spPr>
        <a:xfrm>
          <a:off x="4246001" y="526400"/>
          <a:ext cx="169840" cy="424600"/>
        </a:xfrm>
        <a:prstGeom prst="roundRect">
          <a:avLst>
            <a:gd name="adj" fmla="val 10000"/>
          </a:avLst>
        </a:prstGeom>
      </dsp:spPr>
      <dsp:txBody>
        <a:bodyPr/>
        <a:lstStyle/>
        <a:p/>
      </dsp:txBody>
      <dsp:txXfrm>
        <a:off x="4246001" y="526400"/>
        <a:ext cx="169840" cy="424600"/>
      </dsp:txXfrm>
    </dsp:sp>
  </dsp:spTree>
</dsp:drawing>
</file>

<file path=ppt/diagrams/drawing1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22" name="组合 1"/>
      <dsp:cNvGrpSpPr/>
    </dsp:nvGrpSpPr>
    <dsp:grpSpPr>
      <a:xfrm>
        <a:off x="0" y="0"/>
        <a:ext cx="7488832" cy="4064000"/>
        <a:chExt cx="7488832" cy="4064000"/>
      </a:xfrm>
    </dsp:grpSpPr>
    <dsp:sp modelId="{C3484FBB-B98F-4FC0-B376-5DBF35D03D08}">
      <dsp:nvSpPr>
        <dsp:cNvPr id="3" name="圆角矩形 2"/>
        <dsp:cNvSpPr/>
      </dsp:nvSpPr>
      <dsp:spPr bwMode="white">
        <a:xfrm>
          <a:off x="1005568" y="1655838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法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020635" y="1670905"/>
        <a:ext cx="998727" cy="484296"/>
      </dsp:txXfrm>
    </dsp:sp>
    <dsp:sp modelId="{B54E69E1-98DC-463E-9691-E32D8D37E38E}">
      <dsp:nvSpPr>
        <dsp:cNvPr id="4" name="任意多边形 3"/>
        <dsp:cNvSpPr/>
      </dsp:nvSpPr>
      <dsp:spPr bwMode="white">
        <a:xfrm>
          <a:off x="1774091" y="1361098"/>
          <a:ext cx="1382759" cy="22785"/>
        </a:xfrm>
        <a:custGeom>
          <a:rect l="l" t="t" r="r" b="b"/>
          <a:pathLst>
            <a:path w="2178" h="36">
              <a:moveTo>
                <a:pt x="410" y="869"/>
              </a:moveTo>
              <a:lnTo>
                <a:pt x="1768" y="-833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74091" y="1361098"/>
        <a:ext cx="1382759" cy="22785"/>
      </dsp:txXfrm>
    </dsp:sp>
    <dsp:sp modelId="{3F8AC9DE-C752-43AF-8F79-6B51DCA73538}">
      <dsp:nvSpPr>
        <dsp:cNvPr id="5" name="圆角矩形 4"/>
        <dsp:cNvSpPr/>
      </dsp:nvSpPr>
      <dsp:spPr bwMode="white">
        <a:xfrm>
          <a:off x="2896511" y="574711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法规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911578" y="589778"/>
        <a:ext cx="998727" cy="484296"/>
      </dsp:txXfrm>
    </dsp:sp>
    <dsp:sp modelId="{3F8E73D9-9789-426C-9545-64CB15A3AFFF}">
      <dsp:nvSpPr>
        <dsp:cNvPr id="6" name="任意多边形 5"/>
        <dsp:cNvSpPr/>
      </dsp:nvSpPr>
      <dsp:spPr bwMode="white">
        <a:xfrm>
          <a:off x="3827417" y="533178"/>
          <a:ext cx="940928" cy="22785"/>
        </a:xfrm>
        <a:custGeom>
          <a:rect l="l" t="t" r="r" b="b"/>
          <a:pathLst>
            <a:path w="1482" h="36">
              <a:moveTo>
                <a:pt x="154" y="470"/>
              </a:moveTo>
              <a:lnTo>
                <a:pt x="1328" y="-435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27417" y="533178"/>
        <a:ext cx="940928" cy="22785"/>
      </dsp:txXfrm>
    </dsp:sp>
    <dsp:sp modelId="{FB3535A5-11D6-4896-8399-61212C2EA0DE}">
      <dsp:nvSpPr>
        <dsp:cNvPr id="7" name="圆角矩形 6"/>
        <dsp:cNvSpPr/>
      </dsp:nvSpPr>
      <dsp:spPr bwMode="white">
        <a:xfrm>
          <a:off x="4670391" y="0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标准文件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15067"/>
        <a:ext cx="998727" cy="484296"/>
      </dsp:txXfrm>
    </dsp:sp>
    <dsp:sp modelId="{85E6B7B0-1A36-4CA7-A545-2F6FBCEA34B1}">
      <dsp:nvSpPr>
        <dsp:cNvPr id="8" name="任意多边形 7"/>
        <dsp:cNvSpPr/>
      </dsp:nvSpPr>
      <dsp:spPr bwMode="white">
        <a:xfrm>
          <a:off x="3925276" y="828976"/>
          <a:ext cx="745210" cy="22785"/>
        </a:xfrm>
        <a:custGeom>
          <a:rect l="l" t="t" r="r" b="b"/>
          <a:pathLst>
            <a:path w="1174" h="36">
              <a:moveTo>
                <a:pt x="0" y="5"/>
              </a:moveTo>
              <a:lnTo>
                <a:pt x="1173" y="31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925276" y="828976"/>
        <a:ext cx="745210" cy="22785"/>
      </dsp:txXfrm>
    </dsp:sp>
    <dsp:sp modelId="{87BF52E2-C685-4456-A6AC-C0B515F33BF0}">
      <dsp:nvSpPr>
        <dsp:cNvPr id="9" name="圆角矩形 8"/>
        <dsp:cNvSpPr/>
      </dsp:nvSpPr>
      <dsp:spPr bwMode="white">
        <a:xfrm>
          <a:off x="4670391" y="591595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科室管理体系文件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606662"/>
        <a:ext cx="998727" cy="484296"/>
      </dsp:txXfrm>
    </dsp:sp>
    <dsp:sp modelId="{DED045E5-652F-4CD0-9867-9778061B6012}">
      <dsp:nvSpPr>
        <dsp:cNvPr id="10" name="任意多边形 9"/>
        <dsp:cNvSpPr/>
      </dsp:nvSpPr>
      <dsp:spPr bwMode="white">
        <a:xfrm>
          <a:off x="3816919" y="1124773"/>
          <a:ext cx="961925" cy="22785"/>
        </a:xfrm>
        <a:custGeom>
          <a:rect l="l" t="t" r="r" b="b"/>
          <a:pathLst>
            <a:path w="1515" h="36">
              <a:moveTo>
                <a:pt x="171" y="-461"/>
              </a:moveTo>
              <a:lnTo>
                <a:pt x="1344" y="49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16919" y="1124773"/>
        <a:ext cx="961925" cy="22785"/>
      </dsp:txXfrm>
    </dsp:sp>
    <dsp:sp modelId="{835EB596-B83A-4E8C-B1F4-46E3DCB26DF3}">
      <dsp:nvSpPr>
        <dsp:cNvPr id="11" name="圆角矩形 10"/>
        <dsp:cNvSpPr/>
      </dsp:nvSpPr>
      <dsp:spPr bwMode="white">
        <a:xfrm>
          <a:off x="4670391" y="1183190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试剂盒说明书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1198257"/>
        <a:ext cx="998727" cy="484296"/>
      </dsp:txXfrm>
    </dsp:sp>
    <dsp:sp modelId="{D027D484-6F32-4F64-B96D-C6C6B57CA057}">
      <dsp:nvSpPr>
        <dsp:cNvPr id="12" name="任意多边形 11"/>
        <dsp:cNvSpPr/>
      </dsp:nvSpPr>
      <dsp:spPr bwMode="white">
        <a:xfrm>
          <a:off x="1801889" y="2406183"/>
          <a:ext cx="1327162" cy="22785"/>
        </a:xfrm>
        <a:custGeom>
          <a:rect l="l" t="t" r="r" b="b"/>
          <a:pathLst>
            <a:path w="2090" h="36">
              <a:moveTo>
                <a:pt x="366" y="-777"/>
              </a:moveTo>
              <a:lnTo>
                <a:pt x="1724" y="812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801889" y="2406183"/>
        <a:ext cx="1327162" cy="22785"/>
      </dsp:txXfrm>
    </dsp:sp>
    <dsp:sp modelId="{FD4B0893-521F-47EF-8BAB-0F92A33737F2}">
      <dsp:nvSpPr>
        <dsp:cNvPr id="13" name="圆角矩形 12"/>
        <dsp:cNvSpPr/>
      </dsp:nvSpPr>
      <dsp:spPr bwMode="white">
        <a:xfrm>
          <a:off x="2896511" y="2664883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方法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911578" y="2679950"/>
        <a:ext cx="998727" cy="484296"/>
      </dsp:txXfrm>
    </dsp:sp>
    <dsp:sp modelId="{750ABE7B-F812-4D2A-85C2-FF522400A55D}">
      <dsp:nvSpPr>
        <dsp:cNvPr id="14" name="任意多边形 13"/>
        <dsp:cNvSpPr/>
      </dsp:nvSpPr>
      <dsp:spPr bwMode="white">
        <a:xfrm>
          <a:off x="3717509" y="2465657"/>
          <a:ext cx="1160744" cy="22785"/>
        </a:xfrm>
        <a:custGeom>
          <a:rect l="l" t="t" r="r" b="b"/>
          <a:pathLst>
            <a:path w="1828" h="36">
              <a:moveTo>
                <a:pt x="327" y="719"/>
              </a:moveTo>
              <a:lnTo>
                <a:pt x="1501" y="-683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17509" y="2465657"/>
        <a:ext cx="1160744" cy="22785"/>
      </dsp:txXfrm>
    </dsp:sp>
    <dsp:sp modelId="{CC7CBB72-0ACD-4033-91E5-9723256E6155}">
      <dsp:nvSpPr>
        <dsp:cNvPr id="15" name="圆角矩形 14"/>
        <dsp:cNvSpPr/>
      </dsp:nvSpPr>
      <dsp:spPr bwMode="white">
        <a:xfrm>
          <a:off x="4670391" y="1774785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精密度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1789852"/>
        <a:ext cx="998727" cy="484296"/>
      </dsp:txXfrm>
    </dsp:sp>
    <dsp:sp modelId="{5E88A06C-D8FF-45B9-BACB-63407F497FEE}">
      <dsp:nvSpPr>
        <dsp:cNvPr id="16" name="任意多边形 15"/>
        <dsp:cNvSpPr/>
      </dsp:nvSpPr>
      <dsp:spPr bwMode="white">
        <a:xfrm>
          <a:off x="3896584" y="2761454"/>
          <a:ext cx="802594" cy="22785"/>
        </a:xfrm>
        <a:custGeom>
          <a:rect l="l" t="t" r="r" b="b"/>
          <a:pathLst>
            <a:path w="1264" h="36">
              <a:moveTo>
                <a:pt x="45" y="253"/>
              </a:moveTo>
              <a:lnTo>
                <a:pt x="1219" y="-217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96584" y="2761454"/>
        <a:ext cx="802594" cy="22785"/>
      </dsp:txXfrm>
    </dsp:sp>
    <dsp:sp modelId="{5257ECCD-5A7C-49A3-8B1A-551DA2401BBF}">
      <dsp:nvSpPr>
        <dsp:cNvPr id="17" name="圆角矩形 16"/>
        <dsp:cNvSpPr/>
      </dsp:nvSpPr>
      <dsp:spPr bwMode="white">
        <a:xfrm>
          <a:off x="4670391" y="2366380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正确度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2381447"/>
        <a:ext cx="998727" cy="484296"/>
      </dsp:txXfrm>
    </dsp:sp>
    <dsp:sp modelId="{C7F6F315-A401-4E0A-8ACE-9A572174588E}">
      <dsp:nvSpPr>
        <dsp:cNvPr id="18" name="任意多边形 17"/>
        <dsp:cNvSpPr/>
      </dsp:nvSpPr>
      <dsp:spPr bwMode="white">
        <a:xfrm>
          <a:off x="3897583" y="3057252"/>
          <a:ext cx="800597" cy="22785"/>
        </a:xfrm>
        <a:custGeom>
          <a:rect l="l" t="t" r="r" b="b"/>
          <a:pathLst>
            <a:path w="1261" h="36">
              <a:moveTo>
                <a:pt x="44" y="-213"/>
              </a:moveTo>
              <a:lnTo>
                <a:pt x="1217" y="249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97583" y="3057252"/>
        <a:ext cx="800597" cy="22785"/>
      </dsp:txXfrm>
    </dsp:sp>
    <dsp:sp modelId="{5A5C0A92-86EA-46B3-B5AE-8E5F3BA10DCA}">
      <dsp:nvSpPr>
        <dsp:cNvPr id="19" name="圆角矩形 18"/>
        <dsp:cNvSpPr/>
      </dsp:nvSpPr>
      <dsp:spPr bwMode="white">
        <a:xfrm>
          <a:off x="4670391" y="2957975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线性范围</a:t>
          </a:r>
          <a:r>
            <a:rPr lang="en-US" altLang="zh-CN" smtClean="0">
              <a:latin typeface="黑体" panose="02010609060101010101" pitchFamily="49" charset="-122"/>
              <a:ea typeface="黑体" panose="02010609060101010101" pitchFamily="49" charset="-122"/>
            </a:rPr>
            <a:t>/</a:t>
          </a: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临床可报告范围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2973042"/>
        <a:ext cx="998727" cy="484296"/>
      </dsp:txXfrm>
    </dsp:sp>
    <dsp:sp modelId="{29187A99-D15B-48A6-93C7-1B7D8DA787DC}">
      <dsp:nvSpPr>
        <dsp:cNvPr id="20" name="任意多边形 19"/>
        <dsp:cNvSpPr/>
      </dsp:nvSpPr>
      <dsp:spPr bwMode="white">
        <a:xfrm>
          <a:off x="3719581" y="3353049"/>
          <a:ext cx="1156600" cy="22785"/>
        </a:xfrm>
        <a:custGeom>
          <a:rect l="l" t="t" r="r" b="b"/>
          <a:pathLst>
            <a:path w="1821" h="36">
              <a:moveTo>
                <a:pt x="324" y="-679"/>
              </a:moveTo>
              <a:lnTo>
                <a:pt x="1497" y="715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19581" y="3353049"/>
        <a:ext cx="1156600" cy="22785"/>
      </dsp:txXfrm>
    </dsp:sp>
    <dsp:sp modelId="{19F764AF-D96E-496B-9A0D-6D45F545C802}">
      <dsp:nvSpPr>
        <dsp:cNvPr id="21" name="圆角矩形 20"/>
        <dsp:cNvSpPr/>
      </dsp:nvSpPr>
      <dsp:spPr bwMode="white">
        <a:xfrm>
          <a:off x="4670391" y="3549570"/>
          <a:ext cx="1028861" cy="5144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7620" tIns="7620" rIns="7620" bIns="762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mtClean="0">
              <a:latin typeface="黑体" panose="02010609060101010101" pitchFamily="49" charset="-122"/>
              <a:ea typeface="黑体" panose="02010609060101010101" pitchFamily="49" charset="-122"/>
            </a:rPr>
            <a:t>生物参考区间</a:t>
          </a:r>
          <a:endParaRPr lang="zh-CN" altLang="en-US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685458" y="3564637"/>
        <a:ext cx="998727" cy="484296"/>
      </dsp:txXfrm>
    </dsp:sp>
  </dsp:spTree>
</dsp:drawing>
</file>

<file path=ppt/diagrams/drawing12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1028" name="组合 1"/>
      <dsp:cNvGrpSpPr/>
    </dsp:nvGrpSpPr>
    <dsp:grpSpPr>
      <a:xfrm>
        <a:off x="0" y="0"/>
        <a:ext cx="5976664" cy="3528392"/>
        <a:chExt cx="5976664" cy="3528392"/>
      </a:xfrm>
    </dsp:grpSpPr>
    <dsp:sp modelId="{1354A690-F49A-4EF7-80E3-694B950D8D7F}">
      <dsp:nvSpPr>
        <dsp:cNvPr id="3" name="圆角矩形 2"/>
        <dsp:cNvSpPr/>
      </dsp:nvSpPr>
      <dsp:spPr bwMode="white">
        <a:xfrm>
          <a:off x="320095" y="2018732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法规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40661" y="2039298"/>
        <a:ext cx="1363203" cy="661036"/>
      </dsp:txXfrm>
    </dsp:sp>
    <dsp:sp modelId="{E22D2100-9237-47F7-9CD7-A7FE68F4AE78}">
      <dsp:nvSpPr>
        <dsp:cNvPr id="4" name="任意多边形 3"/>
        <dsp:cNvSpPr/>
      </dsp:nvSpPr>
      <dsp:spPr bwMode="white">
        <a:xfrm>
          <a:off x="1513467" y="1948159"/>
          <a:ext cx="983661" cy="35821"/>
        </a:xfrm>
        <a:custGeom>
          <a:rect l="l" t="t" r="r" b="b"/>
          <a:pathLst>
            <a:path w="1549" h="56">
              <a:moveTo>
                <a:pt x="332" y="664"/>
              </a:moveTo>
              <a:lnTo>
                <a:pt x="1217" y="-608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513467" y="1948159"/>
        <a:ext cx="983661" cy="35821"/>
      </dsp:txXfrm>
    </dsp:sp>
    <dsp:sp modelId="{63554518-58A1-47AF-BEFB-4A2E8DF35751}">
      <dsp:nvSpPr>
        <dsp:cNvPr id="5" name="圆角矩形 4"/>
        <dsp:cNvSpPr/>
      </dsp:nvSpPr>
      <dsp:spPr bwMode="white">
        <a:xfrm>
          <a:off x="2286164" y="1211239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标准文件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06730" y="1231805"/>
        <a:ext cx="1363203" cy="661036"/>
      </dsp:txXfrm>
    </dsp:sp>
    <dsp:sp modelId="{FA4C90F1-8AA0-4C65-9C5D-72F6B64BB825}">
      <dsp:nvSpPr>
        <dsp:cNvPr id="6" name="任意多边形 5"/>
        <dsp:cNvSpPr/>
      </dsp:nvSpPr>
      <dsp:spPr bwMode="white">
        <a:xfrm>
          <a:off x="3303788" y="938793"/>
          <a:ext cx="1335157" cy="35821"/>
        </a:xfrm>
        <a:custGeom>
          <a:rect l="l" t="t" r="r" b="b"/>
          <a:pathLst>
            <a:path w="2103" h="56">
              <a:moveTo>
                <a:pt x="609" y="982"/>
              </a:moveTo>
              <a:lnTo>
                <a:pt x="1494" y="-926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303788" y="938793"/>
        <a:ext cx="1335157" cy="35821"/>
      </dsp:txXfrm>
    </dsp:sp>
    <dsp:sp modelId="{06A0A8A3-7541-4306-9ABC-7EEDB809F901}">
      <dsp:nvSpPr>
        <dsp:cNvPr id="7" name="圆角矩形 6"/>
        <dsp:cNvSpPr/>
      </dsp:nvSpPr>
      <dsp:spPr bwMode="white">
        <a:xfrm>
          <a:off x="4252234" y="0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smtClean="0">
              <a:latin typeface="黑体" panose="02010609060101010101" pitchFamily="49" charset="-122"/>
              <a:ea typeface="黑体" panose="02010609060101010101" pitchFamily="49" charset="-122"/>
            </a:rPr>
            <a:t>CNAS</a:t>
          </a: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的各种指导文件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72800" y="20566"/>
        <a:ext cx="1363203" cy="661036"/>
      </dsp:txXfrm>
    </dsp:sp>
    <dsp:sp modelId="{6303C707-D298-49D9-8245-5E2582B6B0AD}">
      <dsp:nvSpPr>
        <dsp:cNvPr id="8" name="任意多边形 7"/>
        <dsp:cNvSpPr/>
      </dsp:nvSpPr>
      <dsp:spPr bwMode="white">
        <a:xfrm>
          <a:off x="3625478" y="1342539"/>
          <a:ext cx="691778" cy="35821"/>
        </a:xfrm>
        <a:custGeom>
          <a:rect l="l" t="t" r="r" b="b"/>
          <a:pathLst>
            <a:path w="1089" h="56">
              <a:moveTo>
                <a:pt x="102" y="346"/>
              </a:moveTo>
              <a:lnTo>
                <a:pt x="987" y="-290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625478" y="1342539"/>
        <a:ext cx="691778" cy="35821"/>
      </dsp:txXfrm>
    </dsp:sp>
    <dsp:sp modelId="{65238DC9-90EB-4701-BADE-E90678E7B1C9}">
      <dsp:nvSpPr>
        <dsp:cNvPr id="9" name="圆角矩形 8"/>
        <dsp:cNvSpPr/>
      </dsp:nvSpPr>
      <dsp:spPr bwMode="white">
        <a:xfrm>
          <a:off x="4252234" y="807493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国标文件、卫生行业标准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72800" y="828059"/>
        <a:ext cx="1363203" cy="661036"/>
      </dsp:txXfrm>
    </dsp:sp>
    <dsp:sp modelId="{D45AB62D-011D-44FF-AD00-119BAA1376EF}">
      <dsp:nvSpPr>
        <dsp:cNvPr id="10" name="任意多边形 9"/>
        <dsp:cNvSpPr/>
      </dsp:nvSpPr>
      <dsp:spPr bwMode="white">
        <a:xfrm>
          <a:off x="3625478" y="1746286"/>
          <a:ext cx="691778" cy="35821"/>
        </a:xfrm>
        <a:custGeom>
          <a:rect l="l" t="t" r="r" b="b"/>
          <a:pathLst>
            <a:path w="1089" h="56">
              <a:moveTo>
                <a:pt x="102" y="-290"/>
              </a:moveTo>
              <a:lnTo>
                <a:pt x="987" y="346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625478" y="1746286"/>
        <a:ext cx="691778" cy="35821"/>
      </dsp:txXfrm>
    </dsp:sp>
    <dsp:sp modelId="{8FD7B7DA-6BED-4454-A555-A80AC3C80354}">
      <dsp:nvSpPr>
        <dsp:cNvPr id="11" name="圆角矩形 10"/>
        <dsp:cNvSpPr/>
      </dsp:nvSpPr>
      <dsp:spPr bwMode="white">
        <a:xfrm>
          <a:off x="4252234" y="1614985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smtClean="0">
              <a:latin typeface="黑体" panose="02010609060101010101" pitchFamily="49" charset="-122"/>
              <a:ea typeface="黑体" panose="02010609060101010101" pitchFamily="49" charset="-122"/>
            </a:rPr>
            <a:t>CLSI</a:t>
          </a: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文件指南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72800" y="1635551"/>
        <a:ext cx="1363203" cy="661036"/>
      </dsp:txXfrm>
    </dsp:sp>
    <dsp:sp modelId="{DE8B69AC-344A-4DD8-909D-A7C70BB1A76A}">
      <dsp:nvSpPr>
        <dsp:cNvPr id="12" name="任意多边形 11"/>
        <dsp:cNvSpPr/>
      </dsp:nvSpPr>
      <dsp:spPr bwMode="white">
        <a:xfrm>
          <a:off x="3303788" y="2150032"/>
          <a:ext cx="1335157" cy="35821"/>
        </a:xfrm>
        <a:custGeom>
          <a:rect l="l" t="t" r="r" b="b"/>
          <a:pathLst>
            <a:path w="2103" h="56">
              <a:moveTo>
                <a:pt x="609" y="-926"/>
              </a:moveTo>
              <a:lnTo>
                <a:pt x="1494" y="982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303788" y="2150032"/>
        <a:ext cx="1335157" cy="35821"/>
      </dsp:txXfrm>
    </dsp:sp>
    <dsp:sp modelId="{5CFBF7EF-7EDB-4146-8F89-6030156BA658}">
      <dsp:nvSpPr>
        <dsp:cNvPr id="13" name="圆角矩形 12"/>
        <dsp:cNvSpPr/>
      </dsp:nvSpPr>
      <dsp:spPr bwMode="white">
        <a:xfrm>
          <a:off x="4252234" y="2422478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smtClean="0">
              <a:latin typeface="黑体" panose="02010609060101010101" pitchFamily="49" charset="-122"/>
              <a:ea typeface="黑体" panose="02010609060101010101" pitchFamily="49" charset="-122"/>
            </a:rPr>
            <a:t>CLAI</a:t>
          </a: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文件指南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72800" y="2443044"/>
        <a:ext cx="1363203" cy="661036"/>
      </dsp:txXfrm>
    </dsp:sp>
    <dsp:sp modelId="{85E6B7B0-1A36-4CA7-A545-2F6FBCEA34B1}">
      <dsp:nvSpPr>
        <dsp:cNvPr id="14" name="任意多边形 13"/>
        <dsp:cNvSpPr/>
      </dsp:nvSpPr>
      <dsp:spPr bwMode="white">
        <a:xfrm>
          <a:off x="1724430" y="2351905"/>
          <a:ext cx="561734" cy="35821"/>
        </a:xfrm>
        <a:custGeom>
          <a:rect l="l" t="t" r="r" b="b"/>
          <a:pathLst>
            <a:path w="885" h="56">
              <a:moveTo>
                <a:pt x="0" y="28"/>
              </a:moveTo>
              <a:lnTo>
                <a:pt x="885" y="28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24430" y="2351905"/>
        <a:ext cx="561734" cy="35821"/>
      </dsp:txXfrm>
    </dsp:sp>
    <dsp:sp modelId="{87BF52E2-C685-4456-A6AC-C0B515F33BF0}">
      <dsp:nvSpPr>
        <dsp:cNvPr id="15" name="圆角矩形 14"/>
        <dsp:cNvSpPr/>
      </dsp:nvSpPr>
      <dsp:spPr bwMode="white">
        <a:xfrm>
          <a:off x="2286164" y="2018732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科室管理体系文件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06730" y="2039298"/>
        <a:ext cx="1363203" cy="661036"/>
      </dsp:txXfrm>
    </dsp:sp>
    <dsp:sp modelId="{DED045E5-652F-4CD0-9867-9778061B6012}">
      <dsp:nvSpPr>
        <dsp:cNvPr id="16" name="任意多边形 15"/>
        <dsp:cNvSpPr/>
      </dsp:nvSpPr>
      <dsp:spPr bwMode="white">
        <a:xfrm>
          <a:off x="1513467" y="2755651"/>
          <a:ext cx="983661" cy="35821"/>
        </a:xfrm>
        <a:custGeom>
          <a:rect l="l" t="t" r="r" b="b"/>
          <a:pathLst>
            <a:path w="1549" h="56">
              <a:moveTo>
                <a:pt x="332" y="-608"/>
              </a:moveTo>
              <a:lnTo>
                <a:pt x="1217" y="664"/>
              </a:lnTo>
            </a:path>
          </a:pathLst>
        </a:custGeom>
      </dsp:spPr>
      <dsp:style>
        <a:lnRef idx="2">
          <a:schemeClr val="accent5"/>
        </a:lnRef>
        <a:fillRef idx="0">
          <a:schemeClr val="accent5"/>
        </a:fillRef>
        <a:effectRef idx="1">
          <a:schemeClr val="accent5"/>
        </a:effectRef>
        <a:fontRef idx="minor">
          <a:schemeClr val="tx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0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513467" y="2755651"/>
        <a:ext cx="983661" cy="35821"/>
      </dsp:txXfrm>
    </dsp:sp>
    <dsp:sp modelId="{835EB596-B83A-4E8C-B1F4-46E3DCB26DF3}">
      <dsp:nvSpPr>
        <dsp:cNvPr id="17" name="圆角矩形 16"/>
        <dsp:cNvSpPr/>
      </dsp:nvSpPr>
      <dsp:spPr bwMode="white">
        <a:xfrm>
          <a:off x="2286164" y="2826224"/>
          <a:ext cx="1404335" cy="702168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smtClean="0">
              <a:latin typeface="黑体" panose="02010609060101010101" pitchFamily="49" charset="-122"/>
              <a:ea typeface="黑体" panose="02010609060101010101" pitchFamily="49" charset="-122"/>
            </a:rPr>
            <a:t>试剂盒说明书</a:t>
          </a:r>
          <a:endParaRPr lang="zh-CN" altLang="en-US" sz="14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06730" y="2846790"/>
        <a:ext cx="1363203" cy="661036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1 1" cnt="1 0"/>
            <dgm:constrLst/>
            <dgm:ruleLst>
              <dgm:rule type="primFontSz" val="5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2 1" cnt="1 0"/>
            <dgm:constrLst/>
            <dgm:ruleLst>
              <dgm:rule type="primFontSz" val="5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3 1" cnt="1 0"/>
            <dgm:constrLst/>
            <dgm:ruleLst>
              <dgm:rule type="primFontSz" val="5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4 1" cnt="1 0"/>
            <dgm:constrLst/>
            <dgm:ruleLst>
              <dgm:rule type="primFontSz" val="5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5 1" cnt="1 0"/>
            <dgm:constrLst/>
            <dgm:ruleLst>
              <dgm:rule type="primFontSz" val="5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6 1" cnt="1 0"/>
            <dgm:constrLst/>
            <dgm:ruleLst>
              <dgm:rule type="primFontSz" val="5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type="rect" r:blip="" hideGeom="1">
              <dgm:adjLst/>
            </dgm:shape>
            <dgm:presOf axis="ch desOrSelf" ptType="node node" st="7 1" cnt="1 0"/>
            <dgm:constrLst/>
            <dgm:ruleLst>
              <dgm:rule type="primFontSz" val="5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type="rightArrow" r:blip="">
            <dgm:adjLst/>
          </dgm:shape>
        </dgm:if>
        <dgm:else name="Name2">
          <dgm:shape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fact="1"/>
            <dgm:rule type="primFontSz" val="5"/>
          </dgm:ruleLst>
        </dgm:layoutNode>
        <dgm:forEach name="Name7" axis="followSib" ptType="sibTrans" cnt="1">
          <dgm:layoutNode name="sibTrans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r:blip="">
            <dgm:adjLst/>
          </dgm:shape>
          <dgm:presOf/>
          <dgm:ruleLst/>
          <dgm:layoutNode name="rootComposite1">
            <dgm:alg type="composite"/>
            <dgm:shape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/>
              </dgm:ruleLst>
            </dgm:layoutNode>
            <dgm:layoutNode name="rootConnector1" moveWith="rootText1">
              <dgm:alg type="sp"/>
              <dgm:shape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linDir" val="fromL"/>
                      <dgm:param type="chAlign" val="t"/>
                    </dgm:alg>
                  </dgm:if>
                  <dgm:else name="Name31">
                    <dgm:alg type="hierChild">
                      <dgm:param type="linDir" val="fromR"/>
                      <dgm:param type="chAlign" val="t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linDir" val="fromL"/>
                      <dgm:param type="chAlign" val="b"/>
                    </dgm:alg>
                  </dgm:if>
                  <dgm:else name="Name35">
                    <dgm:alg type="hierChild">
                      <dgm:param type="linDir" val="fromR"/>
                      <dgm:param type="chAlign" val="b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linDir" val="fromT"/>
                      <dgm:param type="chAlign" val="l"/>
                      <dgm:param type="secLinDir" val="fromL"/>
                      <dgm:param type="secChAlign" val="t"/>
                    </dgm:alg>
                  </dgm:if>
                  <dgm:else name="Name39">
                    <dgm:alg type="hierChild">
                      <dgm:param type="linDir" val="fromT"/>
                      <dgm:param type="chAlign" val="r"/>
                      <dgm:param type="secLinDir" val="fromR"/>
                      <dgm:param type="secChAlign" val="t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tCtr"/>
                          </dgm:alg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bCtr"/>
                          </dgm:alg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R"/>
                            <dgm:param type="endPts" val="midL"/>
                            <dgm:param type="bendPt" val="end"/>
                          </dgm:alg>
                          <dgm:shape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midL"/>
                            <dgm:param type="endPts" val="midR"/>
                            <dgm:param type="bendPt" val="end"/>
                          </dgm:alg>
                          <dgm:shape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r:blip="">
                  <dgm:adjLst/>
                </dgm:shape>
                <dgm:presOf/>
                <dgm:ruleLst/>
                <dgm:layoutNode name="rootComposite">
                  <dgm:alg type="composite"/>
                  <dgm:shape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/>
                    </dgm:ruleLst>
                  </dgm:layoutNode>
                  <dgm:layoutNode name="rootConnector" moveWith="rootText">
                    <dgm:alg type="sp"/>
                    <dgm:shape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linDir" val="fromL"/>
                            <dgm:param type="chAlign" val="t"/>
                          </dgm:alg>
                        </dgm:if>
                        <dgm:else name="Name93">
                          <dgm:alg type="hierChild">
                            <dgm:param type="linDir" val="fromR"/>
                            <dgm:param type="chAlign" val="t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linDir" val="fromL"/>
                            <dgm:param type="chAlign" val="b"/>
                          </dgm:alg>
                        </dgm:if>
                        <dgm:else name="Name97">
                          <dgm:alg type="hierChild">
                            <dgm:param type="linDir" val="fromR"/>
                            <dgm:param type="chAlign" val="b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linDir" val="fromT"/>
                            <dgm:param type="chAlign" val="l"/>
                            <dgm:param type="secLinDir" val="fromL"/>
                            <dgm:param type="secChAlign" val="t"/>
                          </dgm:alg>
                        </dgm:if>
                        <dgm:else name="Name101">
                          <dgm:alg type="hierChild">
                            <dgm:param type="linDir" val="fromT"/>
                            <dgm:param type="chAlign" val="r"/>
                            <dgm:param type="secLinDir" val="fromR"/>
                            <dgm:param type="secChAlign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linDir" val="fromT"/>
                        <dgm:param type="chAlign" val="l"/>
                        <dgm:param type="secLinDir" val="fromL"/>
                        <dgm:param type="secChAlign" val="t"/>
                      </dgm:alg>
                    </dgm:if>
                    <dgm:else name="Name109">
                      <dgm:alg type="hierChild">
                        <dgm:param type="linDir" val="fromT"/>
                        <dgm:param type="chAlign" val="r"/>
                        <dgm:param type="secLinDir" val="fromR"/>
                        <dgm:param type="secChAlign" val="t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linDir" val="fromT"/>
                  <dgm:param type="chAlign" val="l"/>
                  <dgm:param type="secLinDir" val="fromL"/>
                  <dgm:param type="secChAlign" val="t"/>
                </dgm:alg>
              </dgm:if>
              <dgm:else name="Name113">
                <dgm:alg type="hierChild">
                  <dgm:param type="linDir" val="fromT"/>
                  <dgm:param type="chAlign" val="r"/>
                  <dgm:param type="secLinDir" val="fromR"/>
                  <dgm:param type="secChAlign" val="t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L"/>
                        <dgm:param type="endPts" val="bCtr tCtr"/>
                      </dgm:alg>
                    </dgm:else>
                  </dgm:choose>
                  <dgm:shape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r:blip="">
                  <dgm:adjLst/>
                </dgm:shape>
                <dgm:presOf/>
                <dgm:ruleLst/>
                <dgm:layoutNode name="rootComposite3">
                  <dgm:alg type="composite"/>
                  <dgm:shape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/>
                    </dgm:ruleLst>
                  </dgm:layoutNode>
                  <dgm:layoutNode name="rootConnector3" moveWith="rootText1">
                    <dgm:alg type="sp"/>
                    <dgm:shape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linDir" val="fromL"/>
                            <dgm:param type="chAlign" val="t"/>
                          </dgm:alg>
                        </dgm:if>
                        <dgm:else name="Name145">
                          <dgm:alg type="hierChild">
                            <dgm:param type="linDir" val="fromR"/>
                            <dgm:param type="chAlign" val="t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linDir" val="fromL"/>
                            <dgm:param type="chAlign" val="b"/>
                          </dgm:alg>
                        </dgm:if>
                        <dgm:else name="Name149">
                          <dgm:alg type="hierChild">
                            <dgm:param type="linDir" val="fromR"/>
                            <dgm:param type="chAlign" val="b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linDir" val="fromT"/>
                            <dgm:param type="chAlign" val="l"/>
                            <dgm:param type="secLinDir" val="fromL"/>
                            <dgm:param type="secChAlign" val="t"/>
                          </dgm:alg>
                        </dgm:if>
                        <dgm:else name="Name153">
                          <dgm:alg type="hierChild">
                            <dgm:param type="linDir" val="fromT"/>
                            <dgm:param type="chAlign" val="r"/>
                            <dgm:param type="secLinDir" val="fromR"/>
                            <dgm:param type="secChAlign" val="t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linDir" val="fromT"/>
                        <dgm:param type="chAlign" val="l"/>
                        <dgm:param type="secLinDir" val="fromL"/>
                        <dgm:param type="secChAlign" val="t"/>
                      </dgm:alg>
                    </dgm:if>
                    <dgm:else name="Name161">
                      <dgm:alg type="hierChild">
                        <dgm:param type="linDir" val="fromT"/>
                        <dgm:param type="chAlign" val="r"/>
                        <dgm:param type="secLinDir" val="fromR"/>
                        <dgm:param type="secChAlign" val="t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fact="1"/>
        </dgm:ruleLst>
      </dgm:if>
      <dgm:if name="Name6" axis="ch ch" ptType="node node" st="1 1" cnt="1 0" func="cnt" op="lte" val="8">
        <dgm:ruleLst>
          <dgm:rule type="w" for="ch" forName="node" fact="0.9"/>
        </dgm:ruleLst>
      </dgm:if>
      <dgm:if name="Name7" axis="ch ch" ptType="node node" st="1 1" cnt="1 0" func="cnt" op="lte" val="10">
        <dgm:ruleLst>
          <dgm:rule type="w" for="ch" forName="node" fact="0.8"/>
        </dgm:ruleLst>
      </dgm:if>
      <dgm:if name="Name8" axis="ch ch" ptType="node node" st="1 1" cnt="1 0" func="cnt" op="lte" val="12">
        <dgm:ruleLst>
          <dgm:rule type="w" for="ch" forName="node" fact="0.7"/>
        </dgm:ruleLst>
      </dgm:if>
      <dgm:if name="Name9" axis="ch ch" ptType="node node" st="1 1" cnt="1 0" func="cnt" op="lte" val="14">
        <dgm:ruleLst>
          <dgm:rule type="w" for="ch" forName="node" fact="0.6"/>
        </dgm:ruleLst>
      </dgm:if>
      <dgm:else name="Name10">
        <dgm:ruleLst>
          <dgm:rule type="w" for="ch" forName="node" fact="0.5"/>
        </dgm:ruleLst>
      </dgm:else>
    </dgm:choose>
    <dgm:forEach name="Name11" axis="ch" ptType="node" cnt="1">
      <dgm:layoutNode name="centerShape" styleLbl="node0">
        <dgm:alg type="tx"/>
        <dgm:shape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/>
              <dgm:rule type="primFontSz" val="5"/>
            </dgm:ruleLst>
          </dgm:layoutNode>
        </dgm:forEach>
      </dgm:forEach>
    </dgm:forEach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fact="1"/>
        </dgm:ruleLst>
      </dgm:if>
      <dgm:if name="Name6" axis="ch ch" ptType="node node" st="1 1" cnt="1 0" func="cnt" op="lte" val="8">
        <dgm:ruleLst>
          <dgm:rule type="w" for="ch" forName="node" fact="0.9"/>
        </dgm:ruleLst>
      </dgm:if>
      <dgm:if name="Name7" axis="ch ch" ptType="node node" st="1 1" cnt="1 0" func="cnt" op="lte" val="10">
        <dgm:ruleLst>
          <dgm:rule type="w" for="ch" forName="node" fact="0.8"/>
        </dgm:ruleLst>
      </dgm:if>
      <dgm:if name="Name8" axis="ch ch" ptType="node node" st="1 1" cnt="1 0" func="cnt" op="lte" val="12">
        <dgm:ruleLst>
          <dgm:rule type="w" for="ch" forName="node" fact="0.7"/>
        </dgm:ruleLst>
      </dgm:if>
      <dgm:if name="Name9" axis="ch ch" ptType="node node" st="1 1" cnt="1 0" func="cnt" op="lte" val="14">
        <dgm:ruleLst>
          <dgm:rule type="w" for="ch" forName="node" fact="0.6"/>
        </dgm:ruleLst>
      </dgm:if>
      <dgm:else name="Name10">
        <dgm:ruleLst>
          <dgm:rule type="w" for="ch" forName="node" fact="0.5"/>
        </dgm:ruleLst>
      </dgm:else>
    </dgm:choose>
    <dgm:forEach name="Name11" axis="ch" ptType="node" cnt="1">
      <dgm:layoutNode name="centerShape" styleLbl="node0">
        <dgm:alg type="tx"/>
        <dgm:shape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/>
              <dgm:rule type="primFontSz" val="5"/>
            </dgm:ruleLst>
          </dgm:layoutNode>
        </dgm:forEach>
      </dgm:forEach>
    </dgm:forEach>
  </dgm:layoutNode>
</dgm:layoutDef>
</file>

<file path=ppt/diagrams/layout6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/>
            <dgm:rule type="primFontSz" val="24"/>
            <dgm:rule type="h" val="110"/>
            <dgm:rule type="primFontSz" val="18"/>
            <dgm:rule type="h" val="INF"/>
            <dgm:rule type="primFontSz" val="5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/>
          </dgm:ruleLst>
        </dgm:layoutNode>
      </dgm:layoutNode>
      <dgm:forEach name="Name10" axis="followSib" ptType="sibTrans" cnt="1">
        <dgm:layoutNode name="sp">
          <dgm:alg type="sp"/>
          <dgm:shape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fact="1"/>
        </dgm:ruleLst>
      </dgm:if>
      <dgm:if name="Name6" axis="ch ch" ptType="node node" st="1 1" cnt="1 0" func="cnt" op="lte" val="8">
        <dgm:ruleLst>
          <dgm:rule type="w" for="ch" forName="node" fact="0.9"/>
        </dgm:ruleLst>
      </dgm:if>
      <dgm:if name="Name7" axis="ch ch" ptType="node node" st="1 1" cnt="1 0" func="cnt" op="lte" val="10">
        <dgm:ruleLst>
          <dgm:rule type="w" for="ch" forName="node" fact="0.8"/>
        </dgm:ruleLst>
      </dgm:if>
      <dgm:if name="Name8" axis="ch ch" ptType="node node" st="1 1" cnt="1 0" func="cnt" op="lte" val="12">
        <dgm:ruleLst>
          <dgm:rule type="w" for="ch" forName="node" fact="0.7"/>
        </dgm:ruleLst>
      </dgm:if>
      <dgm:if name="Name9" axis="ch ch" ptType="node node" st="1 1" cnt="1 0" func="cnt" op="lte" val="14">
        <dgm:ruleLst>
          <dgm:rule type="w" for="ch" forName="node" fact="0.6"/>
        </dgm:ruleLst>
      </dgm:if>
      <dgm:else name="Name10">
        <dgm:ruleLst>
          <dgm:rule type="w" for="ch" forName="node" fact="0.5"/>
        </dgm:ruleLst>
      </dgm:else>
    </dgm:choose>
    <dgm:forEach name="Name11" axis="ch" ptType="node" cnt="1">
      <dgm:layoutNode name="centerShape" styleLbl="node0">
        <dgm:alg type="tx"/>
        <dgm:shape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/>
              <dgm:rule type="primFontSz" val="5"/>
            </dgm:ruleLst>
          </dgm:layoutNode>
        </dgm:forEach>
      </dgm:forEach>
    </dgm:forEach>
  </dgm:layoutNode>
</dgm:layoutDef>
</file>

<file path=ppt/diagrams/layout8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/>
            </dgm:ruleLst>
          </dgm:layoutNode>
        </dgm:forEach>
      </dgm:layoutNode>
      <dgm:layoutNode name="base" styleLbl="dkBgShp">
        <dgm:alg type="sp"/>
        <dgm:shape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fact="1"/>
        </dgm:ruleLst>
      </dgm:if>
      <dgm:if name="Name6" axis="ch ch" ptType="node node" st="1 1" cnt="1 0" func="cnt" op="lte" val="8">
        <dgm:ruleLst>
          <dgm:rule type="w" for="ch" forName="node" fact="0.9"/>
        </dgm:ruleLst>
      </dgm:if>
      <dgm:if name="Name7" axis="ch ch" ptType="node node" st="1 1" cnt="1 0" func="cnt" op="lte" val="10">
        <dgm:ruleLst>
          <dgm:rule type="w" for="ch" forName="node" fact="0.8"/>
        </dgm:ruleLst>
      </dgm:if>
      <dgm:if name="Name8" axis="ch ch" ptType="node node" st="1 1" cnt="1 0" func="cnt" op="lte" val="12">
        <dgm:ruleLst>
          <dgm:rule type="w" for="ch" forName="node" fact="0.7"/>
        </dgm:ruleLst>
      </dgm:if>
      <dgm:if name="Name9" axis="ch ch" ptType="node node" st="1 1" cnt="1 0" func="cnt" op="lte" val="14">
        <dgm:ruleLst>
          <dgm:rule type="w" for="ch" forName="node" fact="0.6"/>
        </dgm:ruleLst>
      </dgm:if>
      <dgm:else name="Name10">
        <dgm:ruleLst>
          <dgm:rule type="w" for="ch" forName="node" fact="0.5"/>
        </dgm:ruleLst>
      </dgm:else>
    </dgm:choose>
    <dgm:forEach name="Name11" axis="ch" ptType="node" cnt="1">
      <dgm:layoutNode name="centerShape" styleLbl="node0">
        <dgm:alg type="tx"/>
        <dgm:shape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/>
              <dgm:rule type="primFontSz" val="5"/>
            </dgm:ruleLst>
          </dgm:layoutNode>
        </dgm:forEach>
      </dgm:forEach>
    </dgm:forEach>
  </dgm:layoutNode>
</dgm:layoutDef>
</file>

<file path=ppt/diagrams/layout10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/>
              </dgm:ruleLst>
            </dgm:layoutNode>
            <dgm:layoutNode name="rootConnector" moveWith="rootText">
              <dgm:alg type="sp"/>
              <dgm:shape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fact="0.25"/>
                      <dgm:rule type="w" fact="0.8"/>
                      <dgm:rule type="primFontSz" val="5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fact="0.25"/>
                      <dgm:rule type="w" fact="0.8"/>
                      <dgm:rule type="primFontSz" val="5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a="http://schemas.openxmlformats.org/drawingml/2006/main" xmlns:dgm="http://schemas.openxmlformats.org/drawingml/2006/diagram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a="http://schemas.openxmlformats.org/drawingml/2006/main" xmlns:dgm="http://schemas.openxmlformats.org/drawingml/2006/diagram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a="http://schemas.openxmlformats.org/drawingml/2006/main" xmlns:dgm="http://schemas.openxmlformats.org/drawingml/2006/diagram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11FB26-6D24-44A4-AB3B-D66A0E1E4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DCB9BB-CAEF-404B-82B6-7637204C4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C7232-A083-4DA6-AC77-8815AC0F1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F96F24-C90E-4E64-96E9-358FC2A0A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309825-145E-43A0-84ED-DB52848AF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18176F-ADEF-46A3-BD79-A24F550F8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54556C-5392-4FE6-9BDE-CE7DDBD02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AB1CA7-CD58-4ABA-9BC8-3F36CEB35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53E1AD-53D5-4865-A889-38716A974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89557F-CAE5-430B-B156-286EB1071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3AEC4-8784-4CA0-926C-DCEE287D5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F2FBB-829E-4DAF-9A85-4E405A790694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335CCC1-3170-4C5E-AA3B-78F1AB51193E}" type="slidenum">
              <a:rPr lang="en-US" altLang="zh-CN"/>
              <a:t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Relationship Id="rId7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Relationship Id="rId7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Layout" Target="../diagrams/layout3.xml" /><Relationship Id="rId6" Type="http://schemas.openxmlformats.org/officeDocument/2006/relationships/diagramQuickStyle" Target="../diagrams/quickStyle3.xml" /><Relationship Id="rId7" Type="http://schemas.openxmlformats.org/officeDocument/2006/relationships/diagramColors" Target="../diagrams/colors3.xml" /><Relationship Id="rId8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microsoft.com/office/2007/relationships/diagramDrawing" Target="../diagrams/drawing4.xml" /><Relationship Id="rId3" Type="http://schemas.openxmlformats.org/officeDocument/2006/relationships/diagramData" Target="../diagrams/data4.xml" /><Relationship Id="rId4" Type="http://schemas.openxmlformats.org/officeDocument/2006/relationships/diagramLayout" Target="../diagrams/layout4.xml" /><Relationship Id="rId5" Type="http://schemas.openxmlformats.org/officeDocument/2006/relationships/diagramQuickStyle" Target="../diagrams/quickStyle4.xml" /><Relationship Id="rId6" Type="http://schemas.openxmlformats.org/officeDocument/2006/relationships/diagramColors" Target="../diagrams/colors4.xml" /><Relationship Id="rId7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diagramQuickStyle" Target="../diagrams/quickStyle6.xml" /><Relationship Id="rId11" Type="http://schemas.openxmlformats.org/officeDocument/2006/relationships/diagramColors" Target="../diagrams/colors6.xml" /><Relationship Id="rId12" Type="http://schemas.openxmlformats.org/officeDocument/2006/relationships/image" Target="../media/image3.jpeg" /><Relationship Id="rId2" Type="http://schemas.microsoft.com/office/2007/relationships/diagramDrawing" Target="../diagrams/drawing5.xml" /><Relationship Id="rId3" Type="http://schemas.openxmlformats.org/officeDocument/2006/relationships/diagramData" Target="../diagrams/data5.xml" /><Relationship Id="rId4" Type="http://schemas.openxmlformats.org/officeDocument/2006/relationships/diagramLayout" Target="../diagrams/layout5.xml" /><Relationship Id="rId5" Type="http://schemas.openxmlformats.org/officeDocument/2006/relationships/diagramQuickStyle" Target="../diagrams/quickStyle5.xml" /><Relationship Id="rId6" Type="http://schemas.openxmlformats.org/officeDocument/2006/relationships/diagramColors" Target="../diagrams/colors5.xml" /><Relationship Id="rId7" Type="http://schemas.microsoft.com/office/2007/relationships/diagramDrawing" Target="../diagrams/drawing6.xml" /><Relationship Id="rId8" Type="http://schemas.openxmlformats.org/officeDocument/2006/relationships/diagramData" Target="../diagrams/data6.xml" /><Relationship Id="rId9" Type="http://schemas.openxmlformats.org/officeDocument/2006/relationships/diagramLayout" Target="../diagrams/layout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diagramQuickStyle" Target="../diagrams/quickStyle8.xml" /><Relationship Id="rId11" Type="http://schemas.openxmlformats.org/officeDocument/2006/relationships/diagramColors" Target="../diagrams/colors8.xml" /><Relationship Id="rId12" Type="http://schemas.openxmlformats.org/officeDocument/2006/relationships/image" Target="../media/image3.jpeg" /><Relationship Id="rId2" Type="http://schemas.microsoft.com/office/2007/relationships/diagramDrawing" Target="../diagrams/drawing7.xml" /><Relationship Id="rId3" Type="http://schemas.openxmlformats.org/officeDocument/2006/relationships/diagramData" Target="../diagrams/data7.xml" /><Relationship Id="rId4" Type="http://schemas.openxmlformats.org/officeDocument/2006/relationships/diagramLayout" Target="../diagrams/layout7.xml" /><Relationship Id="rId5" Type="http://schemas.openxmlformats.org/officeDocument/2006/relationships/diagramQuickStyle" Target="../diagrams/quickStyle7.xml" /><Relationship Id="rId6" Type="http://schemas.openxmlformats.org/officeDocument/2006/relationships/diagramColors" Target="../diagrams/colors7.xml" /><Relationship Id="rId7" Type="http://schemas.microsoft.com/office/2007/relationships/diagramDrawing" Target="../diagrams/drawing8.xml" /><Relationship Id="rId8" Type="http://schemas.openxmlformats.org/officeDocument/2006/relationships/diagramData" Target="../diagrams/data8.xml" /><Relationship Id="rId9" Type="http://schemas.openxmlformats.org/officeDocument/2006/relationships/diagramLayout" Target="../diagrams/layout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diagramQuickStyle" Target="../diagrams/quickStyle10.xml" /><Relationship Id="rId11" Type="http://schemas.openxmlformats.org/officeDocument/2006/relationships/diagramColors" Target="../diagrams/colors10.xml" /><Relationship Id="rId12" Type="http://schemas.openxmlformats.org/officeDocument/2006/relationships/image" Target="../media/image3.jpeg" /><Relationship Id="rId2" Type="http://schemas.microsoft.com/office/2007/relationships/diagramDrawing" Target="../diagrams/drawing9.xml" /><Relationship Id="rId3" Type="http://schemas.openxmlformats.org/officeDocument/2006/relationships/diagramData" Target="../diagrams/data9.xml" /><Relationship Id="rId4" Type="http://schemas.openxmlformats.org/officeDocument/2006/relationships/diagramLayout" Target="../diagrams/layout9.xml" /><Relationship Id="rId5" Type="http://schemas.openxmlformats.org/officeDocument/2006/relationships/diagramQuickStyle" Target="../diagrams/quickStyle9.xml" /><Relationship Id="rId6" Type="http://schemas.openxmlformats.org/officeDocument/2006/relationships/diagramColors" Target="../diagrams/colors9.xml" /><Relationship Id="rId7" Type="http://schemas.microsoft.com/office/2007/relationships/diagramDrawing" Target="../diagrams/drawing10.xml" /><Relationship Id="rId8" Type="http://schemas.openxmlformats.org/officeDocument/2006/relationships/diagramData" Target="../diagrams/data10.xml" /><Relationship Id="rId9" Type="http://schemas.openxmlformats.org/officeDocument/2006/relationships/diagramLayout" Target="../diagrams/layout1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microsoft.com/office/2007/relationships/diagramDrawing" Target="../diagrams/drawing11.xml" /><Relationship Id="rId3" Type="http://schemas.openxmlformats.org/officeDocument/2006/relationships/diagramData" Target="../diagrams/data11.xml" /><Relationship Id="rId4" Type="http://schemas.openxmlformats.org/officeDocument/2006/relationships/diagramLayout" Target="../diagrams/layout11.xml" /><Relationship Id="rId5" Type="http://schemas.openxmlformats.org/officeDocument/2006/relationships/diagramQuickStyle" Target="../diagrams/quickStyle11.xml" /><Relationship Id="rId6" Type="http://schemas.openxmlformats.org/officeDocument/2006/relationships/diagramColors" Target="../diagrams/colors11.xml" /><Relationship Id="rId7" Type="http://schemas.openxmlformats.org/officeDocument/2006/relationships/image" Target="../media/image3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.xml" /><Relationship Id="rId2" Type="http://schemas.openxmlformats.org/officeDocument/2006/relationships/image" Target="../media/image7.png" /><Relationship Id="rId3" Type="http://schemas.microsoft.com/office/2007/relationships/diagramDrawing" Target="../diagrams/drawing12.xml" /><Relationship Id="rId4" Type="http://schemas.openxmlformats.org/officeDocument/2006/relationships/diagramData" Target="../diagrams/data12.xml" /><Relationship Id="rId5" Type="http://schemas.openxmlformats.org/officeDocument/2006/relationships/diagramLayout" Target="../diagrams/layout12.xml" /><Relationship Id="rId6" Type="http://schemas.openxmlformats.org/officeDocument/2006/relationships/diagramQuickStyle" Target="../diagrams/quickStyle12.xml" /><Relationship Id="rId7" Type="http://schemas.openxmlformats.org/officeDocument/2006/relationships/diagramColors" Target="../diagrams/colors12.xml" /><Relationship Id="rId8" Type="http://schemas.openxmlformats.org/officeDocument/2006/relationships/image" Target="../media/image8.png" /><Relationship Id="rId9" Type="http://schemas.openxmlformats.org/officeDocument/2006/relationships/image" Target="../media/image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3606506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709214" y="1988840"/>
            <a:ext cx="5599090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定量</a:t>
            </a:r>
            <a:r>
              <a:rPr lang="zh-CN" altLang="en-US" sz="40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检验性能验证要点</a:t>
            </a:r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分析</a:t>
            </a:r>
            <a:endParaRPr lang="zh-CN" altLang="en-US" sz="4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9438" y="4407495"/>
            <a:ext cx="6192688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8232" p14:dur="2000"/>
    </mc:Choice>
    <mc:Fallback>
      <p:transition spd="slow" advTm="18232"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主要内容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0400" y="1916832"/>
            <a:ext cx="5325775" cy="338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性能验证的背景</a:t>
            </a:r>
            <a:endParaRPr lang="en-US" altLang="zh-CN" sz="2800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性能验证的条件</a:t>
            </a:r>
            <a:endParaRPr lang="en-US" altLang="zh-CN" sz="2800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性能验证的内容和方法</a:t>
            </a:r>
            <a:endParaRPr lang="en-US" altLang="zh-CN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性能验证实例和要点分析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6261" p14:dur="2000"/>
    </mc:Choice>
    <mc:Fallback>
      <p:transition spd="slow" advTm="6261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67155" y="1556792"/>
            <a:ext cx="2538282" cy="42463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实验室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质量和</a:t>
            </a: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能力的认可和评价在国内和国外都有很多权威机构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-252536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advTm="12202" p14:dur="2000"/>
    </mc:Choice>
    <mc:Fallback>
      <p:transition spd="slow" advTm="12202"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6040995"/>
            <a:ext cx="6894836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医疗机构临床实验室管理办法</a:t>
            </a:r>
            <a:r>
              <a:rPr lang="en-US" altLang="zh-CN" sz="20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0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：质量、能力、性能验证</a:t>
            </a:r>
            <a:endParaRPr lang="zh-CN" altLang="en-US" sz="2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484784"/>
            <a:ext cx="800724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16082" p14:dur="2000"/>
    </mc:Choice>
    <mc:Fallback>
      <p:transition spd="slow" advTm="16082"/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15616" y="4941168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ISO15189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2012 《</a:t>
            </a:r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医学实验室质量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能力认可准则</a:t>
            </a:r>
            <a:r>
              <a:rPr lang="en-US" altLang="zh-CN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700808"/>
            <a:ext cx="802979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244126" y="5661248"/>
            <a:ext cx="577614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未来实验室的必经之路</a:t>
            </a:r>
            <a:endParaRPr lang="zh-CN" altLang="en-US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51334" p14:dur="2000"/>
    </mc:Choice>
    <mc:Fallback>
      <p:transition spd="slow" advTm="51334"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78237" y="2060848"/>
            <a:ext cx="7740352" cy="45243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CLIA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实验室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主要有三个机构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监管</a:t>
            </a:r>
            <a:endParaRPr lang="en-US" altLang="zh-CN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医疗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保险和医疗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补助服务中心（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CMS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疾病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控制和预防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中心（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CDC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食品和药物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管理局（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FDA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获得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CLIA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认证，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实验室出具的检测报告和结果数据，将获得美国医疗保险、医疗救助机构及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FDA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认可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15267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</a:t>
            </a:r>
            <a:r>
              <a:rPr lang="en-US" altLang="zh-CN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CLIA</a:t>
            </a: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认证</a:t>
            </a:r>
            <a:endParaRPr lang="en-US" altLang="zh-CN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63182" p14:dur="2000"/>
    </mc:Choice>
    <mc:Fallback>
      <p:transition spd="slow" advTm="63182"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78237" y="2060848"/>
            <a:ext cx="7740352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病理学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会对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临床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实验室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进行的认可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主要参照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CLIA-88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的标准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的法律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法规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15267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CAP</a:t>
            </a: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认证</a:t>
            </a:r>
            <a:endParaRPr lang="en-US" altLang="zh-CN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3454" p14:dur="2000"/>
    </mc:Choice>
    <mc:Fallback>
      <p:transition spd="slow" advTm="3454"/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773832" y="2852936"/>
            <a:ext cx="7740352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大多数国家包括中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国都部分依赖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CLSI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发布的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方法和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标准指南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EP16-A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EP5-A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C28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endParaRPr lang="zh-CN" altLang="en-US" sz="4000" b="1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52675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</a:t>
            </a:r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临床实验室标准化协会</a:t>
            </a:r>
            <a:r>
              <a:rPr lang="en-US" altLang="zh-CN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2400" b="1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CLSI</a:t>
            </a:r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Clinical and Laboratory Standards Institute</a:t>
            </a:r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039" p14:dur="2000"/>
    </mc:Choice>
    <mc:Fallback>
      <p:transition spd="slow" advTm="7039"/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683568" y="1556792"/>
            <a:ext cx="7794104" cy="42473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验证：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通过提供客观证据证明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特定的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要求得到满足的认定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 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zh-CN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verification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broadly as “confirmation through the</a:t>
            </a:r>
            <a:endParaRPr lang="en-US" altLang="zh-CN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provision of objective evidence, that specified requirements</a:t>
            </a:r>
            <a:endParaRPr lang="en-US" altLang="zh-CN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have been fulfilled” . 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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性能验证（</a:t>
            </a:r>
            <a:r>
              <a:rPr lang="en-US" altLang="zh-CN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CLIA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）：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特指使用某种检测方法的实验室按照所提供的试剂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盒或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检测系统说明书使用时，能复现生产厂家所宣称的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检测性能</a:t>
            </a:r>
            <a:r>
              <a:rPr lang="en-US" altLang="zh-CN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CLIA uses the term “</a:t>
            </a:r>
            <a:r>
              <a:rPr lang="en-US" altLang="zh-CN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verification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specifically to relate to</a:t>
            </a:r>
            <a:endParaRPr lang="en-US" altLang="zh-CN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confirmation that the laboratory using a test can replicate the</a:t>
            </a:r>
            <a:endParaRPr lang="en-US" altLang="zh-CN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manufacturer’s performance claims when the test is used</a:t>
            </a:r>
            <a:endParaRPr lang="en-US" altLang="zh-CN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according to the package insert. 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692696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</a:t>
            </a:r>
            <a:r>
              <a:rPr lang="zh-CN" altLang="en-US" sz="4000" smtClean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验证（</a:t>
            </a:r>
            <a:r>
              <a:rPr lang="en-US" altLang="zh-CN" sz="4000" b="1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verification</a:t>
            </a:r>
            <a:r>
              <a:rPr lang="zh-CN" altLang="en-US" sz="4000" smtClean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4000">
              <a:solidFill>
                <a:schemeClr val="bg1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80835" p14:dur="2000"/>
    </mc:Choice>
    <mc:Fallback>
      <p:transition spd="slow" advTm="80835"/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39552" y="839614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医学实验室质量和能力认可准则</a:t>
            </a:r>
            <a:r>
              <a:rPr lang="en-US" altLang="zh-CN" sz="32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32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32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ISO 15189</a:t>
            </a:r>
            <a:r>
              <a:rPr lang="zh-CN" altLang="en-US" sz="32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32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2012</a:t>
            </a:r>
            <a:r>
              <a:rPr lang="zh-CN" altLang="en-US" sz="32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7624" y="1916832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5.5.1 </a:t>
            </a: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检验程序的选择、验证和确认</a:t>
            </a:r>
            <a:endParaRPr lang="zh-CN" altLang="en-US" sz="2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5.5.1.1 </a:t>
            </a: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总则</a:t>
            </a:r>
            <a:endParaRPr lang="zh-CN" altLang="en-US" sz="2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实验室应选择</a:t>
            </a:r>
            <a:r>
              <a:rPr lang="zh-CN" altLang="en-US" sz="20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预期用途</a:t>
            </a: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经过确认的检验程序</a:t>
            </a:r>
            <a:r>
              <a:rPr lang="zh-CN" altLang="en-US" sz="20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。每</a:t>
            </a: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一检验程序的规定要求（性能特征）应与</a:t>
            </a:r>
            <a:r>
              <a:rPr lang="zh-CN" altLang="en-US" sz="20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该检验</a:t>
            </a: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的预期用途</a:t>
            </a:r>
            <a:r>
              <a:rPr lang="zh-CN" altLang="en-US" sz="20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相关</a:t>
            </a:r>
            <a:endParaRPr lang="en-US" altLang="zh-CN" sz="20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5.5.1.2 </a:t>
            </a: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检验程序验证</a:t>
            </a:r>
            <a:r>
              <a:rPr lang="en-US" altLang="zh-CN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(Verification)</a:t>
            </a:r>
            <a:endParaRPr lang="en-US" altLang="zh-CN" sz="2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未经修改而使用的已确认的检验程序在常规使用前，应经过实验室的独立</a:t>
            </a:r>
            <a:r>
              <a:rPr lang="zh-CN" altLang="en-US" sz="20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验证</a:t>
            </a:r>
            <a:endParaRPr lang="zh-CN" altLang="en-US" sz="2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20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41913" p14:dur="2000"/>
    </mc:Choice>
    <mc:Fallback>
      <p:transition spd="slow" advTm="41913"/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27584" y="1579219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临床应用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价值</a:t>
            </a:r>
            <a:endParaRPr lang="zh-CN" altLang="en-US" sz="3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预期用途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04456" y="2492896"/>
            <a:ext cx="4572000" cy="366773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疾病的筛查（提示）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鉴别诊断（确认或验证）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2400" b="1">
                <a:solidFill>
                  <a:schemeClr val="bg1"/>
                </a:solidFill>
              </a:rPr>
              <a:t>3. </a:t>
            </a:r>
            <a:r>
              <a:rPr lang="zh-CN" altLang="en-US" sz="2400" b="1">
                <a:solidFill>
                  <a:schemeClr val="bg1"/>
                </a:solidFill>
              </a:rPr>
              <a:t>疗效观察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2400" b="1">
                <a:solidFill>
                  <a:schemeClr val="bg1"/>
                </a:solidFill>
              </a:rPr>
              <a:t>4. </a:t>
            </a:r>
            <a:r>
              <a:rPr lang="zh-CN" altLang="en-US" sz="2400" b="1">
                <a:solidFill>
                  <a:schemeClr val="bg1"/>
                </a:solidFill>
              </a:rPr>
              <a:t>预后判断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2400" b="1">
                <a:solidFill>
                  <a:schemeClr val="bg1"/>
                </a:solidFill>
              </a:rPr>
              <a:t>5. </a:t>
            </a:r>
            <a:r>
              <a:rPr lang="zh-CN" altLang="en-US" sz="2400" b="1">
                <a:solidFill>
                  <a:schemeClr val="bg1"/>
                </a:solidFill>
              </a:rPr>
              <a:t>用药指导</a:t>
            </a:r>
            <a:endParaRPr lang="zh-CN" altLang="en-US" sz="2400">
              <a:solidFill>
                <a:schemeClr val="bg1"/>
              </a:solidFill>
            </a:endParaRPr>
          </a:p>
        </p:txBody>
      </p:sp>
      <p:graphicFrame>
        <p:nvGraphicFramePr>
          <p:cNvPr id="8" name="图示 7"/>
          <p:cNvGraphicFramePr/>
          <p:nvPr/>
        </p:nvGraphicFramePr>
        <p:xfrm>
          <a:off x="611560" y="3573016"/>
          <a:ext cx="3240360" cy="1599952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advTm="15270" p14:dur="2000"/>
    </mc:Choice>
    <mc:Fallback>
      <p:transition spd="slow" advTm="15270"/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性能验证的意义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87624" y="1628800"/>
            <a:ext cx="6264696" cy="3384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性能验证是为了确保</a:t>
            </a: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实验室所用检测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系统的分析性能或检验项目的方法学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检验程序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能够满足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检测</a:t>
            </a:r>
            <a:r>
              <a:rPr lang="zh-CN" altLang="en-US" sz="28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临床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要求，从而保证患者标本检测结果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准确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可靠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7459" p14:dur="2000"/>
    </mc:Choice>
    <mc:Fallback>
      <p:transition spd="slow" advTm="17459"/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</a:t>
            </a:r>
            <a:r>
              <a:rPr lang="zh-CN" altLang="en-US" sz="36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</a:t>
            </a:r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价方法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340768"/>
            <a:ext cx="8208912" cy="1984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图示 5"/>
          <p:cNvGraphicFramePr/>
          <p:nvPr/>
        </p:nvGraphicFramePr>
        <p:xfrm>
          <a:off x="1259632" y="2996952"/>
          <a:ext cx="7080448" cy="4248472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advTm="46123" p14:dur="2000"/>
    </mc:Choice>
    <mc:Fallback>
      <p:transition spd="slow" advTm="46123"/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性能验证的时机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75656" y="1482597"/>
            <a:ext cx="6408712" cy="45243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新安装的仪器拟开展的项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开展项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一项目的试剂变更厂家或检验方法发生变更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试剂升级、仪器更新、校准品溯源性改变等</a:t>
            </a:r>
            <a:endParaRPr lang="en-US" altLang="zh-CN" sz="24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仪器</a:t>
            </a:r>
            <a:r>
              <a:rPr lang="zh-CN" altLang="en-US" sz="24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搬迁等严重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影响检验程序分析性能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33990" p14:dur="2000"/>
    </mc:Choice>
    <mc:Fallback>
      <p:transition spd="slow" advTm="33990"/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性能验证的过程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827584" y="1700808"/>
          <a:ext cx="6480720" cy="4464496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advTm="12221" p14:dur="2000"/>
    </mc:Choice>
    <mc:Fallback>
      <p:transition spd="slow" advTm="12221"/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性能验证的过程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" name="图示 8"/>
          <p:cNvGraphicFramePr/>
          <p:nvPr/>
        </p:nvGraphicFramePr>
        <p:xfrm>
          <a:off x="395536" y="2790220"/>
          <a:ext cx="2483768" cy="2016224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graphicFrame>
        <p:nvGraphicFramePr>
          <p:cNvPr id="11" name="图示 1"/>
          <p:cNvGraphicFramePr/>
          <p:nvPr/>
        </p:nvGraphicFramePr>
        <p:xfrm>
          <a:off x="2915816" y="1988840"/>
          <a:ext cx="5550532" cy="4064000"/>
        </p:xfrm>
        <a:graphic>
          <a:graphicData uri="http://schemas.openxmlformats.org/drawingml/2006/diagram">
            <dgm:relIds xmlns:dgm="http://schemas.openxmlformats.org/drawingml/2006/diagram" r:dm="rId8" r:lo="rId9" r:qs="rId10" r:cs="rId11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advTm="86716" p14:dur="2000"/>
    </mc:Choice>
    <mc:Fallback>
      <p:transition spd="slow" advTm="86716"/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性能验证的过程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19891" y="3868746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仪</a:t>
            </a:r>
            <a:r>
              <a:rPr lang="zh-CN" altLang="en-US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器的状态</a:t>
            </a:r>
            <a:endParaRPr lang="zh-CN" altLang="en-US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图示 7"/>
          <p:cNvGraphicFramePr/>
          <p:nvPr/>
        </p:nvGraphicFramePr>
        <p:xfrm>
          <a:off x="395536" y="2790220"/>
          <a:ext cx="3168352" cy="315906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graphicFrame>
        <p:nvGraphicFramePr>
          <p:cNvPr id="11" name="图示 1"/>
          <p:cNvGraphicFramePr/>
          <p:nvPr/>
        </p:nvGraphicFramePr>
        <p:xfrm>
          <a:off x="3059832" y="2669484"/>
          <a:ext cx="4871864" cy="2767856"/>
        </p:xfrm>
        <a:graphic>
          <a:graphicData uri="http://schemas.openxmlformats.org/drawingml/2006/diagram">
            <dgm:relIds xmlns:dgm="http://schemas.openxmlformats.org/drawingml/2006/diagram" r:dm="rId8" r:lo="rId9" r:qs="rId10" r:cs="rId11"/>
          </a:graphicData>
        </a:graphic>
      </p:graphicFrame>
      <p:sp>
        <p:nvSpPr>
          <p:cNvPr id="18" name="矩形 4"/>
          <p:cNvSpPr/>
          <p:nvPr/>
        </p:nvSpPr>
        <p:spPr>
          <a:xfrm>
            <a:off x="2288051" y="602128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</a:t>
            </a:r>
            <a:r>
              <a:rPr lang="zh-CN" altLang="en-US" sz="160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证过程宜使用同一批号的试剂和校准</a:t>
            </a:r>
            <a:r>
              <a:rPr lang="zh-CN" altLang="en-US" sz="160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</a:t>
            </a:r>
            <a:endParaRPr lang="zh-CN" altLang="en-US" sz="160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28088" p14:dur="2000"/>
    </mc:Choice>
    <mc:Fallback>
      <p:transition spd="slow" advTm="28088"/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性能验证的过程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4" name="图示 13"/>
          <p:cNvGraphicFramePr/>
          <p:nvPr/>
        </p:nvGraphicFramePr>
        <p:xfrm>
          <a:off x="395536" y="2790220"/>
          <a:ext cx="3168352" cy="315906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graphicFrame>
        <p:nvGraphicFramePr>
          <p:cNvPr id="48" name="图示 1"/>
          <p:cNvGraphicFramePr/>
          <p:nvPr/>
        </p:nvGraphicFramePr>
        <p:xfrm>
          <a:off x="3347864" y="1700808"/>
          <a:ext cx="5095201" cy="3600400"/>
        </p:xfrm>
        <a:graphic>
          <a:graphicData uri="http://schemas.openxmlformats.org/drawingml/2006/diagram">
            <dgm:relIds xmlns:dgm="http://schemas.openxmlformats.org/drawingml/2006/diagram" r:dm="rId8" r:lo="rId9" r:qs="rId10" r:cs="rId11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advTm="84422" p14:dur="2000"/>
    </mc:Choice>
    <mc:Fallback>
      <p:transition spd="slow" advTm="84422"/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图示 1"/>
          <p:cNvGraphicFramePr/>
          <p:nvPr/>
        </p:nvGraphicFramePr>
        <p:xfrm>
          <a:off x="611560" y="1484784"/>
          <a:ext cx="7488832" cy="406400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23" name="矩形 1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性能验证的过程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35896" p14:dur="2000"/>
    </mc:Choice>
    <mc:Fallback>
      <p:transition spd="slow" advTm="35896"/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9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2798" y="1484784"/>
            <a:ext cx="2605706" cy="425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图示 1"/>
          <p:cNvGraphicFramePr/>
          <p:nvPr/>
        </p:nvGraphicFramePr>
        <p:xfrm>
          <a:off x="35496" y="1484784"/>
          <a:ext cx="5976664" cy="3528392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1029" name="矩形 1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法规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1484784"/>
            <a:ext cx="2631680" cy="425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0"/>
    </p:custDataLst>
  </p:cSld>
  <p:clrMapOvr>
    <a:masterClrMapping/>
  </p:clrMapOvr>
  <mc:AlternateContent>
    <mc:Choice xmlns:p14="http://schemas.microsoft.com/office/powerpoint/2010/main" Requires="p14">
      <p:transition spd="slow" advTm="61165" p14:dur="2000"/>
    </mc:Choice>
    <mc:Fallback>
      <p:transition spd="slow" advTm="61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</a:t>
            </a:r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精密度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6130" y="177281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精密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度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1720" y="17728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在规定条件下，多次重复测定同一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量值时各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测定值之间彼此相符合的程度 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包括：重复性、再现性、中间精密度、实验室内精密度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Picture 5" descr="20130806181749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3645024"/>
            <a:ext cx="4184694" cy="29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36199" p14:dur="2000"/>
    </mc:Choice>
    <mc:Fallback>
      <p:transition spd="slow" advTm="36199"/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</a:t>
            </a:r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精密度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6130" y="1772816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精密度</a:t>
            </a:r>
            <a:r>
              <a:rPr lang="en-US" altLang="zh-CN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---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验证要求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06093" y="6199420"/>
            <a:ext cx="5328592" cy="25391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CLSI</a:t>
            </a:r>
            <a:r>
              <a:rPr lang="zh-CN" altLang="en-US" sz="105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颁</a:t>
            </a:r>
            <a:r>
              <a:rPr lang="zh-CN" altLang="en-US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布的</a:t>
            </a:r>
            <a:r>
              <a:rPr lang="en-US" altLang="zh-CN" sz="105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EP15-A2</a:t>
            </a:r>
            <a:r>
              <a:rPr lang="zh-CN" altLang="en-US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文件</a:t>
            </a:r>
            <a:r>
              <a:rPr lang="en-US" altLang="zh-CN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定量测量方法的精密度性能评价</a:t>
            </a:r>
            <a:r>
              <a:rPr lang="en-US" altLang="zh-CN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批准指南第二版</a:t>
            </a:r>
            <a:r>
              <a:rPr lang="en-US" altLang="zh-CN" sz="105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105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69976" y="2435841"/>
            <a:ext cx="5382344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应同时验证重复性和中间精密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度</a:t>
            </a:r>
            <a:endParaRPr lang="en-US" altLang="zh-CN" sz="16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于精密度验证的样本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应具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有很好的</a:t>
            </a:r>
            <a:r>
              <a:rPr lang="zh-CN" altLang="en-US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稳定性和均一</a:t>
            </a:r>
            <a:r>
              <a:rPr lang="zh-CN" altLang="en-US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</a:t>
            </a:r>
            <a:endParaRPr lang="en-US" altLang="zh-CN" sz="16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本浓度至少含</a:t>
            </a:r>
            <a:r>
              <a:rPr lang="zh-CN" altLang="en-US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两个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浓度水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</a:t>
            </a:r>
            <a:endParaRPr lang="en-US" altLang="zh-CN" sz="16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应尽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可能与</a:t>
            </a:r>
            <a:r>
              <a:rPr lang="zh-CN" altLang="en-US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厂家精密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度评价时所用样本浓度一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致</a:t>
            </a:r>
            <a:endParaRPr lang="en-US" altLang="zh-CN" sz="16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宜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确定医学决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定水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平处的精密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度</a:t>
            </a:r>
            <a:endParaRPr lang="zh-CN" altLang="en-US" sz="16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31143" p14:dur="2000"/>
    </mc:Choice>
    <mc:Fallback>
      <p:transition spd="slow" advTm="31143"/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71600" y="692696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</a:t>
            </a:r>
            <a:r>
              <a:rPr lang="zh-CN" altLang="en-US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3600" b="1" smtClean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精密度</a:t>
            </a:r>
            <a:endParaRPr lang="zh-CN" altLang="en-US" sz="3600" b="1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55776" y="2375009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本每个浓度测定的最低要求是每批测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次，测定</a:t>
            </a:r>
            <a:r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</a:t>
            </a:r>
            <a:endParaRPr lang="en-US" altLang="zh-CN" sz="16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得的数据按照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《WS/T 420-2013 </a:t>
            </a:r>
            <a:r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《WS/T 492-2016 </a:t>
            </a:r>
            <a:r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EP15-A2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的要求进行分</a:t>
            </a:r>
            <a:r>
              <a:rPr lang="zh-CN" altLang="en-US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析</a:t>
            </a:r>
            <a:endParaRPr lang="zh-CN" altLang="en-US" sz="16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5656" y="162880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精密度</a:t>
            </a:r>
            <a:r>
              <a:rPr lang="en-US" altLang="zh-CN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---</a:t>
            </a:r>
            <a:r>
              <a:rPr lang="zh-CN" altLang="en-US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方案</a:t>
            </a:r>
            <a:r>
              <a:rPr lang="en-US" altLang="zh-CN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75902" y="5565140"/>
            <a:ext cx="4572000" cy="600164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《WS/T 420-2013 </a:t>
            </a:r>
            <a:r>
              <a:rPr lang="zh-CN" altLang="en-US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临床实验室对商品定量试剂盒分析性能的验证</a:t>
            </a:r>
            <a:r>
              <a:rPr lang="en-US" altLang="zh-CN" sz="11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11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11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en-US" altLang="zh-CN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WS/T 492-2016 </a:t>
            </a:r>
            <a:r>
              <a:rPr lang="zh-CN" altLang="en-US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临床检验定量</a:t>
            </a:r>
            <a:r>
              <a:rPr lang="zh-CN" altLang="en-US" sz="11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测定</a:t>
            </a:r>
            <a:r>
              <a:rPr lang="zh-CN" altLang="en-US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项目精密度与正确度性能验证</a:t>
            </a:r>
            <a:r>
              <a:rPr lang="en-US" altLang="zh-CN" sz="11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110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11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CLSI </a:t>
            </a:r>
            <a:r>
              <a:rPr lang="en-US" altLang="zh-CN" sz="11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EP15-A2</a:t>
            </a:r>
            <a:r>
              <a:rPr lang="zh-CN" altLang="en-US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文件</a:t>
            </a:r>
            <a:r>
              <a:rPr lang="en-US" altLang="zh-CN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定量测量方法的精密度性能评价</a:t>
            </a:r>
            <a:r>
              <a:rPr lang="en-US" altLang="zh-CN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批准指南第二版</a:t>
            </a:r>
            <a:r>
              <a:rPr lang="en-US" altLang="zh-CN" sz="11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11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6528" p14:dur="2000"/>
    </mc:Choice>
    <mc:Fallback>
      <p:transition spd="slow" advTm="16528"/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https://d.book118.com/257136065060006030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TIMING" val="|15.6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169</Paragraphs>
  <Slides>24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0">
      <vt:lpstr>Arial</vt:lpstr>
      <vt:lpstr>Calibri</vt:lpstr>
      <vt:lpstr>宋体</vt:lpstr>
      <vt:lpstr>黑体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2024-09-02T00:33:32.898</cp:lastPrinted>
  <dcterms:created xsi:type="dcterms:W3CDTF">2024-09-01T16:33:32Z</dcterms:created>
  <dcterms:modified xsi:type="dcterms:W3CDTF">2024-09-01T16:33:35Z</dcterms:modified>
</cp:coreProperties>
</file>