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2F216-A502-43E4-9F60-FDFA566CD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30F48-BDEC-4808-9499-66AD53F4E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D3CEF-44FE-4378-A784-FFB219DEE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4C1C4-8E7F-43A9-B461-ACF723AA1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1EE762-7435-483F-9762-47CBFB4FC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986509-3B16-4FE1-B2BC-6D3A0AB99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1DEB67-C56B-4396-9AB6-719AC4DC6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FF965-0005-4C59-840D-5714942F7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6ACAB-ABB2-4EAB-B34A-C18923502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0D1EE-544C-47C4-934E-591A0909B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432B2-39A4-40C5-A2F3-0FC043438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40031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机械制造行业操作人员岗前培训案例剖析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岗前培训内容设计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培训实施过程与方法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当前，机械制造行业正经历着技术升级和转型发展的关键时期，智能制造、工业互联网等新技术不断涌现，对操作人员的技能水平和综合素质提出了更高的要求。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未来机械制造行业将继续朝着自动化、智能化、绿色化方向发展，操作人员需要不断学习和掌握新技术、新工艺，以适应行业发展的需要。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操作人员是机械制造企业的重要组成部分，他们直接参与生产过程中的各个环节，对产品质量和生产效率有着重要影响。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操作人员需要熟练掌握各种机械设备和工具的使用方法，严格遵守生产安全规范，确保产品质量和生产安全；同时，他们还需要具备团队协作、创新思维等综合素质，以应对不断变化的市场需求和生产环境。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通过岗前培训，使操作人员能够熟练掌握所需的专业技能和知识，提高他们的综合素质和适应能力，为企业培养一支高素质、专业化的操作人才队伍。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通过培训，操作人员能够独立完成各项生产任务，提高产品质量和生产效率；同时，他们还能够积极参与企业的技术创新和持续改进工作，为企业的发展贡献自己的力量。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岗前培训内容设计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包括机械原理、机械零件、机械设计等方面的知识，帮助操作人员了解机械设备的基本构造和工作原理。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制造工艺知识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涵盖铸造、锻造、焊接、切削加工等机械制造过程中的基本工艺，使操作人员熟悉生产流程。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针对特定设备的操作指南、使用说明和故障排查方法，确保操作人员能够正确、高效地使用设备。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实践操作技能训练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设备操作技能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通过模拟操作、实操练习等方式，使操作人员熟练掌握设备的启动、运行、停止等操作。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指导操作人员进行基本的切削加工、装配等技能练习，培养其独立完成简单加工任务的能力。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故障排查与处理技能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教授操作人员识别设备故障的方法，以及基本的维修和保养技能，确保设备在出现故障时能够得到及时处理。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通过分析机械制造行业典型的安全事故案例，使操作人员深刻认识到安全的重要性，增强安全意识。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组织操作人员学习企业安全规章制度，明确安全操作要求和责任。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安全防护知识培训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教授操作人员正确使用安全防护用品，如安全帽、安全鞋、防护服等，降低事故风险。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培训实施过程与方法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根据机械制造行业特点和操作人员实际需求，设计针对性强的培训内容，包括设备操作、维护保养、安全生产等方面。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合理安排培训时间，确保操作人员有足够的时间学习和掌握所需技能。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明确培训目标，即提高操作人员技能水平、增强安全意识、提升团队协作能力等。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制定详细培训计划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通过课堂讲解、案例分析等方式，传授机械制造相关理论知识和操作技能。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组织操作人员进行现场实践操作，加深对理论知识的理解和应用。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500" b="15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利用多媒体技术，展示设备结构、工作原理等内容，提高教学效果。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多样化教学方法运用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https://d.book118.com/257140031144006033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2024-09-07T09:06:27.247</cp:lastPrinted>
  <dcterms:created xsi:type="dcterms:W3CDTF">2024-09-07T01:06:27Z</dcterms:created>
  <dcterms:modified xsi:type="dcterms:W3CDTF">2024-09-07T01:06:29Z</dcterms:modified>
</cp:coreProperties>
</file>