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E691A-471E-474B-A2FF-A49B148FE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988AA-F060-4D99-B41D-07E6C06C5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D5A82-5196-4834-B478-2A5B749B0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C5541-F3A6-4180-9588-2CBF55315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483D3-F48B-464D-AF4E-96DD52CC2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50C947-D1A5-4D73-A66E-950AD8E08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A3235-580F-4B7E-A520-A07E786D8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9687B-BC3E-42C2-A8AC-039EB43A4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5133C-F6EA-48C3-90A7-4848317E5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98F1B-9F06-4708-A016-0A8B7C3C9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4F9D9-DAE6-4C85-A837-0A4B54939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401101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国际服务贸易的发展及趋势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国际服务贸易概述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国际服务贸易的发展历程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国际服务贸易的发展趋势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国际服务贸易的挑战与机遇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促进国际服务贸易发展的政策建议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随着全球化进程加速，国际服务贸易逐渐成为全球经济增长的重要引擎。服务贸易不仅涉及传统领域，如旅游、运输等，还拓展到知识密集型领域，如金融、教育、医疗等。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全球化推动服务贸易发展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服务贸易通过促进技术创新、提高生产效率、优化资源配置等方式，对经济增长产生积极影响。同时，服务贸易的发展也有助于提升国家竞争力，改善民生福祉。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服务贸易对经济增长的贡献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本报告旨在分析国际服务贸易的发展现状及趋势，探讨服务贸易对全球及各国经济的影响，并提出相关政策建议，以促进服务贸易的健康发展。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国际服务贸易的多个领域，包括旅游、运输、金融、教育、医疗等。同时，将重点关注服务贸易的发展趋势、政策环境、技术创新等方面。此外，报告还将涉及服务贸易在不同国家和地区的发展情况，以及面临的挑战和机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国际服务贸易概述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服务贸易的定义与分类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服务贸易是指跨越国境进行的以服务为交易对象的商业活动，包括跨境交付、境外消费、商业存在和自然人流动四种模式。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根据服务的性质和交易方式，服务贸易可分为商业服务、通信服务、建筑服务、分销服务、教育服务、环境服务、金融服务、健康服务、旅游服务、娱乐文化体育服务、运输服务等。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服务贸易的特点与优势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服务贸易具有无形性、不可分离性、差异性、不可储存性和所有权不可转让性等特点。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服务贸易的发展有助于促进产业结构优化升级，提高经济效率和国际竞争力。同时，服务贸易具有资源消耗低、环境污染少等优点，符合可持续发展的要求。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国际贸易的重要组成部分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服务贸易在国际贸易中的地位日益重要，已成为国际贸易的重要组成部分和各国经济发展的重要支撑。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推动经济全球化的重要力量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服务贸易的发展推动了经济全球化的进程，促进了各国经济的相互依存和融合发展。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经济增长的重要引擎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服务贸易已成为全球经济增长的重要引擎之一，对全球经济增长的贡献率不断提升。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服务贸易在全球经济中的地位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国际服务贸易的发展历程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国际服务贸易起源于18世纪的欧洲，随着工业革命的推进和国际贸易的兴起，服务贸易逐渐发展起来。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早期服务贸易的特点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早期的服务贸易主要以运输、保险和金融服务为主，这些服务是国际贸易的辅助性服务，为商品贸易提供必要的支持。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起源与早期发展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早期的服务贸易发展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全球化对服务贸易的推动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20世纪80年代以来，全球化进程加速，信息技术的发展为服务贸易提供了更广阔的空间和更多的机会。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服务贸易的快速增长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在全球化背景下，服务贸易的增长速度超过了商品贸易，成为国际贸易的重要组成部分。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全球化背景下的服务贸易加速发展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服务外包的兴起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企业为了降低成本、提高效率，将非核心业务外包给专业服务提供商，推动了服务外包的快速发展。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数字技术对服务贸易的影响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数字技术的广泛应用正在改变服务贸易的传统模式，为服务贸易提供了新的发展机遇。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知识密集型服务贸易的崛起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随着知识经济的发展，知识密集型服务贸易如计算机服务、研发服务、教育服务等逐渐成为服务贸易的主导。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当代国际服务贸易的新特点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国际服务贸易的发展趋势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https://d.book118.com/257140110141006041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2024-09-14T16:33:42.645</cp:lastPrinted>
  <dcterms:created xsi:type="dcterms:W3CDTF">2024-09-14T08:33:42Z</dcterms:created>
  <dcterms:modified xsi:type="dcterms:W3CDTF">2024-09-14T08:33:44Z</dcterms:modified>
</cp:coreProperties>
</file>