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08CD7-ED81-4897-9DCC-578A5243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2C26F-B3A3-4D1A-990D-6812C10D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1B4CD-405C-4618-9FD6-3E5E36A9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CECE0-7A09-4083-B1EB-7291EC7C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1CDD5-D823-4CFC-8F7F-1D321AB8A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EF227-E735-45DD-915A-F677A25C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59170-E9AE-420D-918D-78F8C47AE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BF598-039B-471E-B60F-23D6ED42C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E4666-A5B4-425A-AC23-A3535E8D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90C01-EF8B-45E6-AB2E-DE1143D1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553D1-B479-443F-8C22-7E196D22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41001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心内科护理团队宣传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心内科护理团队荣誉与成果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心内科护理团队未来发展计划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心内科护理团队介绍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具备多年心内科护理经验，能够应对各种紧急状况。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资深护士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经过专业培训，负责病人的日常照护和康复指导。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接受系统的培训，逐步提升护理技能。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团队成员定期参加心内科护理相关的培训课程，提升专业水平。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熟练掌握心肺复苏、除颤等急救技能，确保病人得到及时救治。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熟练掌握心内科常用护理技术，如监测生命体征、输液等。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专业技能与培训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85" b="5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病人至上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始终将病人放在首位，提供优质的护理服务。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团队成员之间密切协作，共同完成护理任务。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追求持续改进，不断提升护理质量。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心内科护理服务内容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监测血压，评估患者情况，提供个性化的护理措施，如饮食指导、运动建议等。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观察患者心律变化，及时处理异常情况，提供药物治疗和心理支持。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协助医生进行诊断和治疗，关注患者病情变化，提供生活和饮食指导。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评估患者心功能状况，制定个体化护理计划，关注患者病情变化。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对心肌梗死患者进行急救处理，严密监测病情，提供溶栓和介入治疗护理。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心脏瓣膜病护理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协助医生进行诊断和治疗，关注患者病情变化，提供生活和饮食指导。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958" r="6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特殊疾病护理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随时准备急救药品和设备，确保在紧急情况下能够迅速应对。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在患者发病现场进行初步急救处理，稳定病情，为后续治疗创造条件。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在转运过程中严密监测患者生命体征，确保安全顺利转运至医疗机构。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急救护理与转运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https://d.book118.com/257141001145006034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2024-09-08T21:15:42.643</cp:lastPrinted>
  <dcterms:created xsi:type="dcterms:W3CDTF">2024-09-08T13:15:42Z</dcterms:created>
  <dcterms:modified xsi:type="dcterms:W3CDTF">2024-09-08T13:15:44Z</dcterms:modified>
</cp:coreProperties>
</file>