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6180B-3586-448B-B391-F22D820F1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FB160-634A-4D62-AA80-9D392DAEE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14EEC-F4D8-4D49-B920-F91A17729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77FFA-6435-458A-909C-23638C454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B83CF6-0488-4DC2-BC73-6AAA070E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174E9C-A7AB-4843-865C-0F6EE27AF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3471A8-A718-4B46-A32F-179F0E7D1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C0274-C217-4929-BE9E-B52D8D424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B73B2-1522-49F3-ABC5-C03D9DC90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CA87E-F27F-4CB6-A706-E2CE0AFDE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584DE-4D4A-4013-840D-4143DBBD9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42150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健康管理师实训报告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实训过程与发现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健康产业的发展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随着经济的发展和人民生活水平的提高，健康产业逐渐成为新的经济增长点，健康管理师职业前景广阔。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健康管理师人才短缺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目前市场上专业的健康管理师人才相对较少，无法满足市场需求。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社会老龄化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随着社会老龄化程度的加深，慢性疾病的发病率逐渐上升，健康管理需求日益增长。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通过实训，使学生掌握健康管理的基本概念、原理和方法，了解健康管理的学科体系和发展趋势。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掌握健康管理基本理论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通过实际操作和案例分析，提高学生的健康评估、监测、干预和指导能力，为将来的职业发展打下坚实的基础。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提高实际操作能力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在实训过程中，注重培养学生的沟通、协作和创新能力，提高综合素质，以适应社会对健康管理师的需求。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培养综合素质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803" r="2080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学习如何收集个人或群体的基本信息，包括生活习惯、家族病史、身体状况等，以评估其健康状况。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健康信息收集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通过分析收集到的健康信息，评估个人或群体的健康风险，如患病概率、慢性病风险等。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根据健康风险评估结果，制定个性化的健康干预措施，包括饮食、运动、心理等方面的指导。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健康干预措施制定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定期跟踪个人或群体的健康状况，评估干预措施的效果，及时调整方案。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健康跟踪与效果评估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292" r="22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通过阅读教材、听讲座等方式，掌握健康管理的基本理论和方法。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在导师的指导下，进行实际操作训练，包括信息收集、风险评估、干预措施制定等。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分析真实的健康管理案例，提高解决实际问题的能力。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与其他学员进行交流和讨论，分享经验和技巧，促进共同进步。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实训过程与发现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通过多种方式对实训效果进行评估，包括理论考试、实践操作考核、案例分析报告等，全面了解实训成果和存在问题。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实训目标设定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明确实训目标，包括掌握健康管理的基本理论、技能和方法，熟悉健康管理流程和规范，提高解决实际问题的能力等。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实训内容安排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根据实训目标，制定实训计划和内容，包括理论学习、案例分析、实践操作等环节，确保实训的针对性和实效性。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实训实施过程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按照实训计划和内容，有序开展实训活动，注重理论与实践相结合，强调实际操作和问题解决能力的提升。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https://d.book118.com/257142150036006051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2024-09-24T05:01:18.193</cp:lastPrinted>
  <dcterms:created xsi:type="dcterms:W3CDTF">2024-09-23T21:01:18Z</dcterms:created>
  <dcterms:modified xsi:type="dcterms:W3CDTF">2024-09-23T21:01:19Z</dcterms:modified>
</cp:coreProperties>
</file>