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D05066-9DA8-47D8-863D-CF97CB346E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4C15C8-01FA-4B43-BE15-8B8A716101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7392AE-07F8-426D-975B-52EC1187A0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AEECF46-7B8F-4A01-931E-8A40B94C26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551468-0ABE-4131-9AFD-627992DB46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6813CD-F823-4377-9E23-F7AFA28D62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85CF0B-EE62-4D1F-9F36-FDEAC341EA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3A4E16-E084-4F53-A290-D1A441FEDB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D1CE82-2B82-48BD-A8E1-A2A02CAA4A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742191-4E29-46CF-B75A-E57AF2F45E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FE0DCD-1B10-425E-A6AB-7440EB9AC4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714502002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外语专业就业形势分析报告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外语专业就业市场现状</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外语专业就业形势分析</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外语专业毕业生就业面临的挑战</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提高外语专业毕业生就业竞争力的建议</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案例分析</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引言</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外语专业作为高等教育的重要组成部分，历来受到广泛关注。随着全球化进程的加速，外语专业毕业生在就业市场上具有广阔的发展前景。然而，近年来外语专业毕业生就业形势面临诸多挑战，如就业岗位减少、竞争加剧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外语专业毕业生就业形势的变化不仅关系到毕业生的个人发展，也关系到高等教育的质量和社会的稳定发展。因此，对外语专业就业形势进行分析和研究具有重要的现实意义和理论价值。</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本报告旨在对外语专业就业形势进行深入分析，探究影响外语专业毕业生就业的因素，为相关政策制定提供参考依据。</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通过对外语专业就业形势的分析，本报告将为高校外语专业人才培养提供有益的启示，促进外语专业教育的改革与发展。同时，本报告还将为外语专业毕业生提供就业指导，帮助他们更好地适应市场需求，实现个人价值。</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1600" r="21600"/>
          <a:stretch>
            <a:fillRect/>
          </a:stretch>
        </p:blipFill>
        <p:spPr>
          <a:xfrm>
            <a:off x="7803289" y="1299241"/>
            <a:ext cx="3679823"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外语专业就业市场现状</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行业分布情况</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教育培训</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外语专业毕业生在教育培训领域的需求较大，主要从事外语教师、课程顾问等职位。</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外贸与跨境电商</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随着全球化的加速和电商的兴起，外贸和跨境电商领域对外语专业人才的需求逐渐增加，主要涉及翻译、客服、运营等职位。</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旅游与酒店管理</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旅游和酒店行业是对外语人才需求较大的领域，毕业生可从事导游、酒店管理、客户服务等工作。</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新闻媒体与出版</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新闻媒体和出版机构对外语人才的需求稳定，毕业生可从事翻译、编辑、记者等职位。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各类语言服务机构、企事业单位、政府部门等都需要外语专业的翻译人才。</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翻译</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中小学、语言培训机构、国际学校等都需要外语教师。</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教师</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外贸、跨境电商等行业需要外语专业的市场营销人才进行品牌推广和客户沟通。</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市场营销</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外语专业的毕业生具备语言优势和跨文化沟通能力，在外贸、跨境电商等领域有较大需求。</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商务谈判</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岗位需求情况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外语专业毕业生的初级岗位薪酬一般在3000-5000元/月左右，具体取决于地区、行业和岗位类型。</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初级岗位</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具备一定工作经验的外语专业人才，薪酬水平一般在5000-10000元/月左右，部分高级人才可达10000元以上/月。</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中级岗位</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外语专业的高级人才，如资深翻译、高级教师等，其薪酬水平可达10000元以上/月，甚至更高。</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高级岗位</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薪酬水平分析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外语专业就业形势分析</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1250" r="31250"/>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就业率</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近年来，外语专业毕业生的就业率呈现出波动趋势。根据不同语种和地区的需求情况，就业率存在差异。总体而言，外语专业毕业生的就业率保持在较高水平，但也有部分语种就业率较低。</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就业质量</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外语专业毕业生的就业质量与个人能力、专业背景和市场需求等因素密切相关。一般来说，具备专业技能和语言能力的外语专业毕业生在就业市场上更具竞争力，能够获得更好的薪资待遇和发展机会。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就业率及就业质量分析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全球化趋势</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随着全球化的加速发展，外语专业毕业生在国际化交流和合作方面具有较大优势，就业市场前景广阔。预计未来几年，外语专业毕业生在国际贸易、跨境电商、国际旅游等领域的需求将持续增长。</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技术变革</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随着人工智能、机器翻译等技术的不断发展，传统外语专业的就业市场受到一定冲击。但同时，这些技术也为外语专业毕业生提供了新的职业发展机会，如语言数据标注、机器翻译本地化等。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行业发展趋势及预测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https://d.book118.com/257145020024006043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2024-09-16T20:48:11.079</cp:lastPrinted>
  <dcterms:created xsi:type="dcterms:W3CDTF">2024-09-16T12:48:11Z</dcterms:created>
  <dcterms:modified xsi:type="dcterms:W3CDTF">2024-09-16T12:48:13Z</dcterms:modified>
</cp:coreProperties>
</file>