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FA469-F067-40B7-8E9C-BD5AE512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55E2C-FD0E-4FD0-9257-B7B0586FE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C32CC-1192-4E41-AFDF-734C3CC5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322CC-B74C-4302-84BB-077D8893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B1872-D688-4599-9B5E-3643CD349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382FD-6314-4749-AAB5-43E4EC4F3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F499F-15FB-4E92-B6BC-D5CDECC2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8D4A2-1988-4CFB-BDE7-FF0EFD34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7A540-D47F-4FF9-BFC1-FD166CBC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EFE17-1617-442C-8822-0077DAC54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B83C6-06BF-442C-9C67-CC748CAEA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46055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低碳建筑课件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低碳建筑设计理念与方法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低碳建筑施工过程管理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低碳建筑运营与维护管理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低碳建筑评价标准及认证体系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低碳建筑是指在建筑材料与设备制造、施工建造和建筑物使用的整个生命周期内，减少化石能源的使用，提高能效，降低二氧化碳排放量。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随着全球气候变化问题日益严峻，低碳建筑已成为建筑业发展的重要趋势。未来，低碳建筑将更加注重环保、节能、可持续发展等方面。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低碳建筑通过减少化石能源的使用和降低二氧化碳排放，有利于保护大气环境，减缓全球气候变化。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低碳建筑采用先进的节能技术和设备，提高建筑物的能源利用效率，有利于节约能源资源。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292" b="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低碳建筑可以降低建筑物的能耗和运营成本，提高建筑物的附加值和市场竞争力，有利于实现经济效益和环境效益的双赢。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低碳建筑的意义与价值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02" b="183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国内外现状及政策背景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我国政府高度重视低碳建筑的发展，出台了一系列相关政策和标准，推动建筑业向低碳、绿色、可持续发展方向转型。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许多发达国家已经将低碳建筑作为国家战略的重要组成部分，通过立法、政策引导和技术创新等手段推动低碳建筑的发展。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全球范围内，应对气候变化、减少温室气体排放已成为各国政府的共同目标。在此背景下，发展低碳建筑成为各国政策制定的重要方向。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低碳建筑设计理念与方法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节能设计原则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建筑布局与朝向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节能建筑材料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节能设备与系统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节能设计原则及策略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遵循被动式设计、主动式设计和可再生能源利用的原则，降低建筑能耗，提高能源利用效率。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选用高性能保温隔热材料和节能门窗等，提高建筑围护结构保温隔热性能。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合理规划建筑布局，利用朝向和地形等自然条件，减少建筑能耗。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采用高效节能的空调、采暖、照明和电梯等设备与系统，降低建筑运行能耗。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选用符合环保要求、可循环利用和具有低能耗、低排放特点的建筑材料。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绿色建材定义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绿色建材分类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绿色建材运用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包括可再生材料、可循环材料、低能耗材料和环保型材料等。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在建筑围护结构、室内装修、景观绿化等方面运用绿色建材，提高建筑的环保性能。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绿色建材选择与运用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包括太阳能、风能、地热能、水能等可再生能源。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根据当地自然条件和建筑需求，选择合适的可再生能源利用方式，如太阳能光伏发电、风力发电、地源热泵等。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可再生能源利用方式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将可再生能源利用技术与建筑设计相结合，实现建筑与可再生能源的有机结合，提高建筑的能源自给能力和环保性能。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可再生能源与建筑一体化设计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可再生能源利用技术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低碳建筑施工过程管理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29" r="248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86" r="172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18" r="245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采用高效节能设备、优化施工工艺、提高能源利用效率，如使用LED照明、太阳能热水器等。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减少施工现场的废气、废水、噪声等污染物的排放，如采用低排放施工机械、封闭式施工等措施。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减排技术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对施工现场的环境质量进行实时监测，确保各项环境指标符合国家标准和地方要求。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污染防治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采取有效的污染防治措施，如洒水降尘、噪音控制、废水处理等，减少对周边环境的影响。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88" r="28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施工现场环境管理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https://d.book118.com/257146055005006035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2024-09-09T05:54:30.616</cp:lastPrinted>
  <dcterms:created xsi:type="dcterms:W3CDTF">2024-09-08T21:54:30Z</dcterms:created>
  <dcterms:modified xsi:type="dcterms:W3CDTF">2024-09-08T21:54:32Z</dcterms:modified>
</cp:coreProperties>
</file>