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2549C1-9F52-4422-9155-C70F080D76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564CFC-5B75-4B6D-9202-3BF6271051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CC976F-C519-4C04-9689-A1BACDD6E7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FB6834-6D6D-4E31-8CF2-DDA2EF7DC0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9A31759-1772-4DCD-B117-4DD8006DBD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996EB02-F92B-4139-9371-ADF834A588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A205CA2-C676-4ACD-9826-B2424E0CBB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9EFAA6-C268-470E-8778-9115F4A271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549323-DF2A-4045-BADC-9D1EE54D14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3AD7E0-A5DE-4D0F-AB5B-4265F765B3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AE7DA0-486D-42B9-B0FD-B367A76465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714610500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肾肿瘤术后护理PPT\n## 1.肾肿瘤概述及术后护理的重要性\n### 1.1肾肿瘤的定义与分类\n### 1.2肾肿瘤的发病原因与高危人群\n### 1.3肾肿瘤术后护理的重要性及目的\n## 2.肾肿瘤术后护理的基本内容与方法\n### 2.1术后观察与生命体征监测\n### 2.2伤口护理与感染预防\n### 2.3疼痛管理与舒适护理\n## 3.肾肿瘤术后并发症的预防与护理\n### 3.1出血与血肿的预防与护理\n### 3.2尿漏与肾功能不全的预防与护理\n### 3.3深静脉血栓与肺栓塞的预防与护理\n## 4.肾肿瘤术后康复指导与生活方式调整\n### 4.1术后康复锻炼与体能恢复\n### 4.2饮食调整与营养摄入\n### 4.3心理疏导与心理康复\n## 5.肾肿瘤术后随访与健康管理\n### 5.1术后随访计划与时间安排\n### 5.2定期检查项目与结果解读\n### 5.3健康管理与预防复发策略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/>
              <a:t>肾肿瘤术后护理PPT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200"/>
              <a:t>肾肿瘤概述及术后护理的重要性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肾肿瘤是指发生在肾脏的恶性肿瘤</a:t>
                </a:r>
                <a:endParaRPr/>
              </a:p>
            </p:txBody>
          </p:sp>
          <p:sp>
            <p:nvSpPr>
              <p:cNvPr id="17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良性肿瘤：如肾腺瘤、肾血管瘤等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恶性肿瘤：如肾细胞癌、肾盂癌、肾母细胞瘤等</a:t>
                </a:r>
                <a:endParaRPr/>
              </a:p>
            </p:txBody>
          </p:sp>
          <p:sp>
            <p:nvSpPr>
              <p:cNvPr id="17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根据肿瘤的来源不同，肾肿瘤可分为以下几类</a:t>
                </a:r>
                <a:endParaRPr/>
              </a:p>
            </p:txBody>
          </p:sp>
          <p:sp>
            <p:nvSpPr>
              <p:cNvPr id="17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上皮性肿瘤：如肾细胞癌、肾盂癌等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间叶性肿瘤：如肾血管瘤、肾脂肪瘤等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混合性肿瘤：如肾胚胎瘤、肾恶性混合瘤等</a:t>
                </a:r>
                <a:endParaRPr/>
              </a:p>
            </p:txBody>
          </p:sp>
          <p:sp>
            <p:nvSpPr>
              <p:cNvPr id="18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肾肿瘤的定义与分类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肾肿瘤的发病原因尚不明确，可能与以下因素有关</a:t>
                </a:r>
                <a:endParaRPr/>
              </a:p>
            </p:txBody>
          </p:sp>
          <p:sp>
            <p:nvSpPr>
              <p:cNvPr id="19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遗传因素：家族史中有肾肿瘤患者的人群发病率较高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环境因素：长期接触有害物质，如石棉、放射线等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生活习惯：吸烟、饮酒、高脂饮食等不良生活习惯</a:t>
                </a:r>
                <a:endParaRPr/>
              </a:p>
            </p:txBody>
          </p:sp>
          <p:sp>
            <p:nvSpPr>
              <p:cNvPr id="19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高危人群</a:t>
                </a:r>
                <a:endParaRPr/>
              </a:p>
            </p:txBody>
          </p:sp>
          <p:sp>
            <p:nvSpPr>
              <p:cNvPr id="19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有肾肿瘤家族史的人群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长期接触有害物质的人群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生活习惯不良的人群</a:t>
                </a:r>
                <a:endParaRPr/>
              </a:p>
            </p:txBody>
          </p:sp>
          <p:sp>
            <p:nvSpPr>
              <p:cNvPr id="19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肾肿瘤的发病原因与高危人群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肾肿瘤术后护理的重要性及目的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肾肿瘤术后护理的重要性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促进患者康复，提高生活质量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减少术后并发症，降低复发率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提高患者对疾病的认知，增强自我管理能力</a:t>
                </a:r>
                <a:endParaRPr/>
              </a:p>
            </p:txBody>
          </p:sp>
          <p:pic>
            <p:nvPicPr>
              <p:cNvPr id="21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1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术后护理的目的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观察患者生命体征，及时发现并处理异常情况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保持伤口清洁，预防感染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减轻患者疼痛，提高舒适度</a:t>
                </a:r>
                <a:endParaRPr/>
              </a:p>
            </p:txBody>
          </p:sp>
          <p:pic>
            <p:nvPicPr>
              <p:cNvPr id="21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900"/>
              <a:t>肾肿瘤术后护理的基本内容与方法</a:t>
            </a:r>
            <a:endParaRPr/>
          </a:p>
        </p:txBody>
      </p:sp>
      <p:sp>
        <p:nvSpPr>
          <p:cNvPr id="21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术后观察与生命体征监测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术后观察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观察患者神志、面色、呼吸、脉搏等生命体征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观察伤口有无红肿、渗液等感染征象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观察引流管是否通畅，记录引流液的颜色、量、性质</a:t>
                </a:r>
                <a:endParaRPr/>
              </a:p>
            </p:txBody>
          </p:sp>
          <p:pic>
            <p:nvPicPr>
              <p:cNvPr id="22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生命体征监测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监测血压、心率、呼吸、体温等生命体征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监测血氧饱和度，确保患者氧合状况良好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根据患者病情，定期测量生化指标，如血肌酐、尿素氮等</a:t>
                </a:r>
                <a:endParaRPr/>
              </a:p>
            </p:txBody>
          </p:sp>
          <p:pic>
            <p:nvPicPr>
              <p:cNvPr id="23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伤口护理</a:t>
                </a:r>
                <a:endParaRPr/>
              </a:p>
            </p:txBody>
          </p:sp>
          <p:sp>
            <p:nvSpPr>
              <p:cNvPr id="23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保持伤口清洁干燥，避免感染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定期更换伤口敷料，保持伤口清洁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注意观察伤口有无红肿、渗液等感染征象</a:t>
                </a:r>
                <a:endParaRPr/>
              </a:p>
            </p:txBody>
          </p:sp>
          <p:sp>
            <p:nvSpPr>
              <p:cNvPr id="23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感染预防</a:t>
                </a:r>
                <a:endParaRPr/>
              </a:p>
            </p:txBody>
          </p:sp>
          <p:sp>
            <p:nvSpPr>
              <p:cNvPr id="24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遵医嘱使用抗生素，预防感染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增强患者免疫力，给予高蛋白、高维生素饮食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保持病房环境清洁，减少交叉感染的机会</a:t>
                </a:r>
                <a:endParaRPr/>
              </a:p>
            </p:txBody>
          </p:sp>
          <p:sp>
            <p:nvSpPr>
              <p:cNvPr id="24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伤口护理与感染预防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疼痛管理与舒适护理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疼痛管理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评估患者疼痛程度，根据疼痛评分给予相应处理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遵医嘱使用止痛药物，如非甾体抗炎药、阿片类药物等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采用非药物止痛方法，如心理疏导、冷热敷等</a:t>
                </a:r>
                <a:endParaRPr/>
              </a:p>
            </p:txBody>
          </p:sp>
          <p:pic>
            <p:nvPicPr>
              <p:cNvPr id="25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舒适护理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保持患者床铺清洁、舒适，避免压疮发生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翻身时注意患者舒适，避免拖、拉、拽等动作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根据患者需求，提供个性化护理服务，如调整光线、音量等</a:t>
                </a:r>
                <a:endParaRPr/>
              </a:p>
            </p:txBody>
          </p:sp>
          <p:pic>
            <p:nvPicPr>
              <p:cNvPr id="26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200"/>
              <a:t>肾肿瘤术后并发症的预防与护理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出血与血肿的预防与护理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预防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术后密切观察患者生命体征，及时发现异常情况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遵医嘱使用止血药物，如维生素K、止血敏等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保持引流管通畅，记录引流液的颜色、量、性质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如发现出血或血肿，立即报告医生，及时处理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保持患者卧床休息，避免剧烈活动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观察患者血压、心率等生命体征，确保患者生命体征稳定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https://d.book118.com/257146105005006042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肾肿瘤术后护理PPT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2024-09-15T02:32:40.600</cp:lastPrinted>
  <dcterms:created xsi:type="dcterms:W3CDTF">2024-09-14T18:32:40Z</dcterms:created>
  <dcterms:modified xsi:type="dcterms:W3CDTF">2024-09-14T18:32:42Z</dcterms:modified>
</cp:coreProperties>
</file>