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BBD1270-7C16-4F8F-B3DB-2B2979E0FD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371F7-4D1A-4A91-BEAE-A0E7BC2C0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D9F34-02E0-4ADB-8356-5041AE59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36AE3A-BC4F-4AE1-AE83-4BAC64D05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39F2D-CDBF-4BC3-BAB6-2AE882D5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4C229-4E04-4C9F-90FD-AF2C38C8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42D574-B84A-47AD-895A-0F4618B41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457CA8-0C1A-434F-8154-F6E403333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9973D-C596-473F-B10A-1AB2A43F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668A7-911E-40A3-A382-5B09C68D3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B3ED9-4CB3-4F4D-9A9E-A2F9A908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8388F-2508-49AE-AE34-CF12401D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4B70674-CC14-451A-BB3B-BBF53AD52EC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D353A8-5DB7-471F-A634-2D2533FE7AF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52010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休闲零食行业品牌重塑策划书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休闲零食行业的现状分析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品牌定位与目标受众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产品研发与创新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渠道拓展与销售策略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市场营销与品牌形象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休闲零食行业的现状分析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https://d.book118.com/257152010043006054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休闲零食行业品牌重塑策划书</vt:lpstr>
      <vt:lpstr>目录</vt:lpstr>
      <vt:lpstr>第1章 休闲零食行业的现状分析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2024-09-28T12:28:03.058</cp:lastPrinted>
  <dcterms:created xsi:type="dcterms:W3CDTF">2024-09-28T04:28:03Z</dcterms:created>
  <dcterms:modified xsi:type="dcterms:W3CDTF">2024-09-28T04:28:05Z</dcterms:modified>
</cp:coreProperties>
</file>