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5CA6C-3E14-4FB1-8016-3A1B26852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1E954-5895-42F4-9E72-361268EA4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A2AC9-A704-4DDE-AD58-BAF7BB316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E5C91-3A6C-419E-97D3-46F3EE6A7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DF94B2-C6F5-41F1-897F-8A8DF023E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61082E-8D16-4AC4-B34E-DD27EAD4B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415C09-1A1A-4199-9E5B-4ACE9DD64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A5D12-9AE0-437C-B093-9B0D98316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C2305-BBFD-4464-9868-D88324F34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3E9DF-7565-4AA4-85ED-0ECF2278F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42003-2E34-4060-AB6E-7E6F82083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5202404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舞蹈学校教师培训计划书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培训时间与周期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后续跟进计划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21" b="9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36" b="12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提高教师的教学水平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掌握舞蹈教学方法和技巧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教师需要掌握正确的舞蹈教学方法和技巧，包括舞蹈动作的讲解、示范、纠正等，以提高教学质量。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提升舞蹈理论知识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教师需要了解舞蹈理论知识，包括舞蹈历史、舞蹈技巧、舞蹈风格等，以更好地指导学生学习。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增强课堂管理能力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教师需要掌握课堂管理技巧，包括学生纪律管理、课堂氛围营造等，以提高课堂效率。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培养教师的创新思维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教师需要具备创新思维，能够根据学生的特点和需求，创造性地设计教学内容和方式。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提供创新教学案例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学校可以提供创新教学案例，让教师学习借鉴，以启发他们的创新思维。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鼓励教师尝试新的教学方法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教师需要不断尝试新的教学方法和手段，如利用多媒体教学、组织舞蹈比赛等，以激发学生的学习兴趣和创造力。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培养教师的创新能力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教师需要积极参与团队活动，与其他教师分享教学经验和方法，共同探讨解决问题。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加强教师之间的交流与合作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学校可以建立团队合作机制，如集体备课、教学观摩等，以促进教师之间的合作与共同进步。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建立良好的团队合作机制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教师需要具备团队意识和协作能力，能够与其他教师协同工作，共同完成教学任务。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提高教师的团队意识和协作能力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增强教师的团队合作精神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古典舞技巧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现代舞技巧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民族舞技巧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街舞技巧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舞蹈技巧培训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6328" b="1632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8761" r="1876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7174" r="1717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2628" b="1262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古典舞的起源、发展历程以及基本动作和组合。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现代舞的特点、基本动作和表演技巧。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不同民族舞蹈的基本动作和表演风格。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街舞的起源、发展以及基本动作和组合。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505" r="2450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针对不同年龄段学生的心理和生理特点，采用不同的教学方法和手段，提高教学效果。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针对不同年龄段学生的教学方法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如何有效地组织课堂、管理学生，确保教学秩序和效果。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课堂组织与管理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如何通过示范和讲解，让学生更好地理解和掌握舞蹈技巧。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示范与讲解技巧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如何评估学生的学习效果，以及如何给予学生有效的反馈和建议。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评估与反馈方法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如何有效地管理学生，确保课堂秩序和教学效果。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学生管理技巧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如何正确使用和管理教学设备，确保教学的顺利进行。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教学设备使用与管理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如何应对和处理课堂中的紧急情况，保障学生安全。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如何与家长有效沟通，共同关注学生的成长和发展。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与家长沟通技巧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课堂管理培训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舞蹈的起源、发展历程以及不同时期的代表作品和人物。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舞蹈史论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舞蹈美学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舞蹈技巧分析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舞蹈的美学特征、表现形式和审美标准。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对不同舞蹈技巧的分析和解读，帮助学生深入理解舞蹈技巧的内涵和要点。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舞蹈理论知识培训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利用网络平台，如Zoom或腾讯会议，进行远程视频教学，方便教师随时随地参与学习。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远程视频教学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提供一系列在线课程，包括录制的舞蹈教程、教学技巧等，供教师自主学习。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在线课程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定期进行线上直播互动教学，教师可实时参与讨论和提问，与专家和其他教师交流。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互动直播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https://d.book118.com/257152024041006054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2024-09-28T11:54:39.923</cp:lastPrinted>
  <dcterms:created xsi:type="dcterms:W3CDTF">2024-09-28T03:54:39Z</dcterms:created>
  <dcterms:modified xsi:type="dcterms:W3CDTF">2024-09-28T03:54:42Z</dcterms:modified>
</cp:coreProperties>
</file>