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ADEFA-2A53-4FF7-98CE-77DFFDFDF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85D6D-D225-4A15-8A30-7B432B14C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67288-0408-4402-9BD2-73DE06DBE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AC52C-CB51-4350-AB57-7FD32182C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63DD8-3006-4C14-ADF7-9C0799AED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FCB3C-2936-4194-9ED1-1FFABDDA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9581D-B638-43CB-9A99-E4F989CB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94AC2-4DF0-4612-924B-7B16405F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86045-C439-4515-9AA7-40BDB5D46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B039C-7949-4ADE-A976-8B9FDAAAB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8E290-F516-46E5-893E-214B15F15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2133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肛肠肿瘤的筛查与诊断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肛肠肿瘤的预防与控制策略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肛肠肿瘤的基本知识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肛肠肿瘤的发病部位主要集中在肛门、直肠、结肠等消化道末端。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肛肠肿瘤的发病原因较为复杂，可能与遗传、环境、生活习惯等多种因素有关。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618" r="136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肛肠肿瘤是指在肛门和直肠部位发生的肿瘤，包括良性肿瘤和恶性肿瘤。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肛肠肿瘤的定义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包括痔疮、息肉、囊肿等，一般生长缓慢，预后较好。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肛肠良性肿瘤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如结肠癌、直肠癌等，生长迅速，易转移，预后较差。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肛肠恶性肿瘤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肛肠肿瘤的分类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早期症状不明显，可能出现便血、肛门疼痛、肛门瘙痒等症状。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可能出现大便习惯改变、便血、腹痛、腹部肿块等症状，晚期可能出现消瘦、贫血等全身症状。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肛肠肿瘤的症状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肛肠恶性肿瘤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肛肠良性肿瘤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肛肠肿瘤的病因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25" r="4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肛肠肿瘤具有一定的家族聚集性，家族中有肛肠肿瘤患者的人群患病风险较高。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部分肛肠肿瘤的发生与基因突变有关，如APC、KRAS等基因的突变。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长期摄入高脂肪、高蛋白、低纤维的食物，增加患肛肠肿瘤的风险。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长期久坐、缺乏运动，影响肠道蠕动，增加肠道负担，进而增加肛肠肿瘤的发生风险。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慢性肠炎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长期慢性肠炎等肠道炎症疾病，可能导致肠道黏膜受损，增加肛肠肿瘤的发生风险。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某些肠道感染，如细菌、病毒等感染，可能诱发肠道炎症，进而增加肛肠肿瘤的发生风险。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慢性炎症刺激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免疫系统异常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免疫功能低下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免疫系统功能低下或缺陷，无法有效清除异常细胞，增加肛肠肿瘤的发生风险。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自身免疫疾病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某些自身免疫疾病，如溃疡性结肠炎等，可能增加肛肠肿瘤的发生风险。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https://d.book118.com/257152133113006031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2024-09-03T22:04:00.092</cp:lastPrinted>
  <dcterms:created xsi:type="dcterms:W3CDTF">2024-09-03T14:04:00Z</dcterms:created>
  <dcterms:modified xsi:type="dcterms:W3CDTF">2024-09-03T14:04:02Z</dcterms:modified>
</cp:coreProperties>
</file>