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85A1B-8A4C-4069-B8E1-7EC0F9BE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B5DB4-FB50-4562-A0C4-1BAC5DE80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74DEF-9A88-43CB-A00A-5B1B85CC3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F1CBD-45C4-4B9E-B54F-34ED1293C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F63B98-4273-42E4-A7AD-D6DF1CBDA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230D6E-8A65-494E-A3AF-718E1C035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0DC9B-9B4F-4DC9-934A-D961D8867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2CD57-3295-4FFA-ACC3-C281E4AD5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45C01-CD07-4733-981A-CA7D36FEF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7A3B3-A736-415B-8863-A97A1A60C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C8E20-9D7F-4AAB-B49F-BEC187225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53102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2023年交通安全年终工作总结报告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减少交通事故发生率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通过加强交通安全管理，降低交通事故的发生率，保障人民生命财产安全。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提高交通效率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优化交通设施和交通组织，提高道路通行效率和交通流畅度。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提升交通安全意识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加强交通安全宣传教育，提高公众交通安全意识和行为素质。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开展交通安全宣传活动，普及交通安全知识，提高公众交通安全意识。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交通安全宣传教育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交通组织优化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加强交通安全管理，完善交通设施，规范交通行为，提高交通安全管理水平。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优化交通组织，提高道路通行效率和交通流畅度，缓解城市交通拥堵问题。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公众交通安全意识提高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通过开展交通安全宣传教育活动，公众交通安全意识和行为素质得到提升。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交通效率提升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通过优化交通组织和设施，道路通行效率和交通流畅度得到提高，城市交通拥堵问题得到缓解。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交通事故率下降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通过加强交通安全管理，2023年交通事故率较往年有明显下降。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组织开展了多次交通安全宣传教育活动，包括线上和线下宣传，提高了公众对交通安全的认识和意识。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宣传教育活动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与主流媒体合作，通过电视、广播、报纸和网络等渠道广泛传播交通安全知识，扩大宣传覆盖面。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媒体合作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交通安全宣传教育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制定了一系列交通安全管理规定和制度，明确了交通参与者的责任和义务，规范了交通行为。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加大执法力度，对违反交通安全管理规定的个人或单位进行处罚，起到了震慑作用。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交通安全管理规定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执法力度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事故应急预案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制定了交通安全事故应急预案，确保在发生事故时能够迅速、有效地进行处置。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事故调查分析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对发生的交通安全事故进行调查分析，找出事故原因，提出改进措施，预防类似事故再次发生。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88" r="23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交通安全事故处理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https://d.book118.com/257153102046006051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2024-09-24T07:29:11.409</cp:lastPrinted>
  <dcterms:created xsi:type="dcterms:W3CDTF">2024-09-23T23:29:11Z</dcterms:created>
  <dcterms:modified xsi:type="dcterms:W3CDTF">2024-09-23T23:29:13Z</dcterms:modified>
</cp:coreProperties>
</file>