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DB7F4-2C8A-492A-B082-BE4B969E8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F8E7F-2F3C-470F-8719-83DB17DFD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53136-AD5C-40A8-9B69-A5BBC3BD3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0282F-4E19-4490-B1A6-8240BB90C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AA594-7C4F-4532-89FE-2314231F7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F7AFD6-A22F-40C5-A0D2-185BDF5CF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59B2AC-651C-4B1A-B824-958BFEDA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62034-75B3-40A4-8AD3-EEF296587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B362C-380A-44FB-A030-3C8F89A25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C502E-9E22-4E12-BFB7-5486789B1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F8CF9-171E-435D-8060-2F5AD4E4E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4053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城镇道路工程施工技术及质量控制要点\n## 1.城镇道路工程施工技术概述\n### 1.1城镇道路工程的基本构造与功能\n### 1.2城镇道路工程施工的主要阶段\n### 1.3城镇道路工程施工的技术要求\n## 2.城镇道路工程施工前的准备工作\n### 2.1施工图纸的审查与熟悉\n### 2.2施工组织设计的制定与审批\n### 2.3施工材料的检查与储备\n## 3.城镇道路工程施工过程中的关键技术\n### 3.1路基施工技术与质量控制\n### 3.2路面施工技术与质量控制\n### 3.3排水与管道施工技术与质量控制\n## 4.城镇道路工程施工质量检测与评估\n### 4.1施工质量的检测方法与标准\n### 4.2施工质量的实时监测与调整\n### 4.3施工质量的验收与评价\n## 5.城镇道路工程施工过程中的安全与环境管理\n### 5.1施工现场的安全管理措施与制度\n### 5.2施工现场的环境保护措施与制度\n### 5.3施工现场的文明施工要求与措施\n## 6.城镇道路工程施工案例分析与经验交流\n### 6.1成功的城镇道路工程施工案例分析\n### 6.2城镇道路工程施工中的问题与教训\n### 6.3城镇道路工程施工经验与启示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城镇道路工程施工技术及质量控制要点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城镇道路工程施工技术概述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城镇道路工程的基本构造</a:t>
                </a:r>
                <a:endParaRPr/>
              </a:p>
            </p:txBody>
          </p:sp>
          <p:sp>
            <p:nvSpPr>
              <p:cNvPr id="1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路基：承受车辆荷载、地形地貌等因素的影响，保证道路的稳定性和耐久性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路面：直接承受交通荷载，提供良好的行驶质量和平整度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排水系统：排除道路范围内的雨水和地下水，保证道路的正常使用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桥梁、隧道等构筑物：连接道路线路，跨越障碍物，提高道路的通行能力</a:t>
                </a:r>
                <a:endParaRPr/>
              </a:p>
            </p:txBody>
          </p:sp>
          <p:sp>
            <p:nvSpPr>
              <p:cNvPr id="1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城镇道路工程的基本功能</a:t>
                </a:r>
                <a:endParaRPr/>
              </a:p>
            </p:txBody>
          </p:sp>
          <p:sp>
            <p:nvSpPr>
              <p:cNvPr id="1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交通功能：满足车辆和行人的通行需求，保证道路交通的顺畅和安全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服务功能：提供道路沿线设施，如照明、绿化、标志等，提高道路的使用品质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生态功能：保护和改善城镇环境，提高城镇的景观品质和生活品质</a:t>
                </a:r>
                <a:endParaRPr/>
              </a:p>
            </p:txBody>
          </p:sp>
          <p:sp>
            <p:nvSpPr>
              <p:cNvPr id="1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城镇道路工程的基本构造与功能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城镇道路工程施工的主要阶段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施工准备阶段：对施工图纸进行审查，制定施工组织设计，检查施工材料，进行施工现场布置等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路基施工阶段：进行土方开挖、填筑、压实，处理地基，修建排水系统等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路面施工阶段：铺设基层、面层，进行沥青混凝土、水泥混凝土等路面的施工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排水与管道施工阶段：安装排水管道、雨水井、检查井等，进行排水系统的施工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桥梁、隧道等构筑物施工阶段：进行桥梁的基础、梁板、桥墩等结构的施工，隧道的开挖、支护、衬砌等施工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竣工验收阶段：对道路工程进行全面检查，评定工程质量，完成竣工验收手续</a:t>
            </a:r>
            <a:endParaRPr/>
          </a:p>
        </p:txBody>
      </p:sp>
      <p:cxnSp>
        <p:nvCxnSpPr>
          <p:cNvPr id="17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城镇道路工程施工的技术要求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组合 17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77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路基施工技术要求：保证路基的稳定性、强度和耐久性，严格控制填料的材质和压实质量</a:t>
                </a:r>
                <a:endParaRPr/>
              </a:p>
            </p:txBody>
          </p:sp>
          <p:cxnSp>
            <p:nvCxnSpPr>
              <p:cNvPr id="18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2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路面施工技术要求：保证路面的平整度、压实度和耐磨性，选择合适的路面材料和施工工艺</a:t>
                </a:r>
                <a:endParaRPr/>
              </a:p>
            </p:txBody>
          </p:sp>
        </p:grpSp>
        <p:grpSp>
          <p:nvGrpSpPr>
            <p:cNvPr id="187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排水与管道施工技术要求：保证排水系统的畅通性和密封性，选择合适的管道材料和施工工艺</a:t>
                </a:r>
                <a:endParaRPr/>
              </a:p>
            </p:txBody>
          </p:sp>
        </p:grpSp>
        <p:grpSp>
          <p:nvGrpSpPr>
            <p:cNvPr id="192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5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桥梁、隧道等构筑物施工技术要求：保证构筑物的结构安全性和耐久性，采用先进的施工技术和设备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城镇道路工程施工前的准备工作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施工图纸的审查与熟悉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03" name="组合 20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04" name="组合 203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0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施工图纸的审查：检查图纸的完整性、准确性和规范性，确保施工依据的可靠性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7" name="组合 206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0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施工图纸的熟悉：了解道路工程的结构布局、尺寸、材料要求等，为施工做好准备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组合 2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2" name="组合 211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施工组织设计的制定：根据施工图纸、工程特点和施工条件，制定详细的施工方案、施工进度和资源配置计划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213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施工组织设计的审批：报请施工单位、监理单位审批，确保施工组织设计的合理性和可行性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施工组织设计的制定与审批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9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1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2" name="Group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809821" y="1823726"/>
            <a:ext cx="3286271" cy="4300566"/>
            <a:chOff x="7809821" y="1823726"/>
            <a:chExt cx="3286271" cy="4300566"/>
          </a:xfrm>
        </p:grpSpPr>
        <p:grpSp>
          <p:nvGrpSpPr>
            <p:cNvPr id="223" name="Group 43"/>
            <p:cNvGrpSpPr/>
            <p:nvPr/>
          </p:nvGrpSpPr>
          <p:grpSpPr>
            <a:xfrm>
              <a:off x="7809821" y="1823726"/>
              <a:ext cx="3286271" cy="1875094"/>
              <a:chOff x="7809821" y="1823726"/>
              <a:chExt cx="3286271" cy="1875094"/>
            </a:xfrm>
          </p:grpSpPr>
          <p:sp>
            <p:nvSpPr>
              <p:cNvPr id="224" name="TextBox 44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1823726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施工材料的检查：对进场材料进行质量检验，确保材料的质量和性能符合设计要求</a:t>
                </a:r>
                <a:endParaRPr/>
              </a:p>
            </p:txBody>
          </p:sp>
        </p:grpSp>
        <p:grpSp>
          <p:nvGrpSpPr>
            <p:cNvPr id="225" name="Group 45"/>
            <p:cNvGrpSpPr/>
            <p:nvPr/>
          </p:nvGrpSpPr>
          <p:grpSpPr>
            <a:xfrm>
              <a:off x="7809821" y="4249198"/>
              <a:ext cx="3286271" cy="1875094"/>
              <a:chOff x="7809821" y="4249198"/>
              <a:chExt cx="3286271" cy="1875094"/>
            </a:xfrm>
          </p:grpSpPr>
          <p:sp>
            <p:nvSpPr>
              <p:cNvPr id="226" name="TextBox 46" descr="{&quot;isTemplate&quot;:true,&quot;type&quot;:&quot;title&quot;,&quot;canOmit&quot;:true,&quot;range&quot;:0}"/>
              <p:cNvSpPr txBox="1"/>
              <p:nvPr/>
            </p:nvSpPr>
            <p:spPr>
              <a:xfrm>
                <a:off x="7809821" y="4249198"/>
                <a:ext cx="3286271" cy="187509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30000"/>
                  </a:lnSpc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施工材料的储备：根据施工进度和材料消耗计划，进行材料的储备和堆放，保证施工的连续性</a:t>
                </a:r>
                <a:endParaRPr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43569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施工材料的检查与储备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城镇道路工程施工过程中的关键技术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12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路基施工技术：采用挖掘、填筑、压实等方法，保证路基的稳定性和强度</a:t>
                </a:r>
                <a:endParaRPr/>
              </a:p>
            </p:txBody>
          </p:sp>
        </p:grpSp>
        <p:grpSp>
          <p:nvGrpSpPr>
            <p:cNvPr id="15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16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路基质量控制：对路基的填料、压实质量、地基处理等进行监督检查，确保路基施工质量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路基施工技术与质量控制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20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路面施工技术与质量控制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" name="组合 2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33268"/>
            <a:ext cx="10790200" cy="3973136"/>
            <a:chOff x="660396" y="1933268"/>
            <a:chExt cx="10790200" cy="3973136"/>
          </a:xfrm>
        </p:grpSpPr>
        <p:grpSp>
          <p:nvGrpSpPr>
            <p:cNvPr id="22" name="Group 19"/>
            <p:cNvGrpSpPr/>
            <p:nvPr/>
          </p:nvGrpSpPr>
          <p:grpSpPr>
            <a:xfrm>
              <a:off x="660396" y="1933268"/>
              <a:ext cx="10790199" cy="1854580"/>
              <a:chOff x="660395" y="1262089"/>
              <a:chExt cx="10790199" cy="1044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vert="horz"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l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路面施工技术：采用铺设基层、面层等方法，保证路面的平整度、压实度和耐磨性</a:t>
                </a:r>
                <a:endParaRPr/>
              </a:p>
            </p:txBody>
          </p:sp>
          <p:cxnSp>
            <p:nvCxnSpPr>
              <p:cNvPr id="2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" name="Group 18"/>
            <p:cNvGrpSpPr/>
            <p:nvPr/>
          </p:nvGrpSpPr>
          <p:grpSpPr>
            <a:xfrm>
              <a:off x="660397" y="4036590"/>
              <a:ext cx="10790199" cy="1869814"/>
              <a:chOff x="660395" y="2380713"/>
              <a:chExt cx="10790199" cy="105257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路面质量控制：对路面的材料、施工工艺、质量进行检查，确保路面施工质量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34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35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排水与管道施工技术：采用安装管道、雨水井、检查井等方法，保证排水系统的畅通性和密封性</a:t>
                </a:r>
                <a:endParaRPr/>
              </a:p>
            </p:txBody>
          </p:sp>
        </p:grpSp>
        <p:grpSp>
          <p:nvGrpSpPr>
            <p:cNvPr id="37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38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排水与管道质量控制：对排水与管道的材料、施工工艺、质量进行检查，确保排水与管道施工质量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排水与管道施工技术与质量控制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https://d.book118.com/257154053142006042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城镇道路工程施工技术及质量控制要点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2024-09-16T05:48:05.945</cp:lastPrinted>
  <dcterms:created xsi:type="dcterms:W3CDTF">2024-09-15T21:48:05Z</dcterms:created>
  <dcterms:modified xsi:type="dcterms:W3CDTF">2024-09-15T21:48:07Z</dcterms:modified>
</cp:coreProperties>
</file>